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A13-5EC7-4466-9979-189364D59719}" type="datetimeFigureOut">
              <a:rPr lang="sk-SK" smtClean="0"/>
              <a:t>6.4.2017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9E59-352A-49CA-BC5E-F1BF650585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922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A13-5EC7-4466-9979-189364D59719}" type="datetimeFigureOut">
              <a:rPr lang="sk-SK" smtClean="0"/>
              <a:t>6.4.2017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9E59-352A-49CA-BC5E-F1BF650585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725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A13-5EC7-4466-9979-189364D59719}" type="datetimeFigureOut">
              <a:rPr lang="sk-SK" smtClean="0"/>
              <a:t>6.4.2017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9E59-352A-49CA-BC5E-F1BF650585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894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A13-5EC7-4466-9979-189364D59719}" type="datetimeFigureOut">
              <a:rPr lang="sk-SK" smtClean="0"/>
              <a:t>6.4.2017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9E59-352A-49CA-BC5E-F1BF650585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523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A13-5EC7-4466-9979-189364D59719}" type="datetimeFigureOut">
              <a:rPr lang="sk-SK" smtClean="0"/>
              <a:t>6.4.2017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9E59-352A-49CA-BC5E-F1BF650585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855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A13-5EC7-4466-9979-189364D59719}" type="datetimeFigureOut">
              <a:rPr lang="sk-SK" smtClean="0"/>
              <a:t>6.4.2017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9E59-352A-49CA-BC5E-F1BF650585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824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A13-5EC7-4466-9979-189364D59719}" type="datetimeFigureOut">
              <a:rPr lang="sk-SK" smtClean="0"/>
              <a:t>6.4.2017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9E59-352A-49CA-BC5E-F1BF650585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68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A13-5EC7-4466-9979-189364D59719}" type="datetimeFigureOut">
              <a:rPr lang="sk-SK" smtClean="0"/>
              <a:t>6.4.2017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9E59-352A-49CA-BC5E-F1BF650585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051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A13-5EC7-4466-9979-189364D59719}" type="datetimeFigureOut">
              <a:rPr lang="sk-SK" smtClean="0"/>
              <a:t>6.4.2017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9E59-352A-49CA-BC5E-F1BF650585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865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A13-5EC7-4466-9979-189364D59719}" type="datetimeFigureOut">
              <a:rPr lang="sk-SK" smtClean="0"/>
              <a:t>6.4.2017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9E59-352A-49CA-BC5E-F1BF650585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789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A13-5EC7-4466-9979-189364D59719}" type="datetimeFigureOut">
              <a:rPr lang="sk-SK" smtClean="0"/>
              <a:t>6.4.2017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9E59-352A-49CA-BC5E-F1BF650585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997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98A13-5EC7-4466-9979-189364D59719}" type="datetimeFigureOut">
              <a:rPr lang="sk-SK" smtClean="0"/>
              <a:t>6.4.2017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29E59-352A-49CA-BC5E-F1BF650585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750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0664" y="5276087"/>
            <a:ext cx="7772400" cy="958787"/>
          </a:xfrm>
        </p:spPr>
        <p:txBody>
          <a:bodyPr/>
          <a:lstStyle/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Nepokradneš!</a:t>
            </a:r>
            <a:endParaRPr lang="sk-SK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001" y="645223"/>
            <a:ext cx="618172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90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Definícia</a:t>
            </a:r>
            <a:endParaRPr lang="sk-SK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512064" y="1860679"/>
            <a:ext cx="81290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b="1" dirty="0" smtClean="0"/>
              <a:t>Siedme prikázanie zakazuje brať alebo si neprávom ponechať majetok blížneho a akýmkoľvek spôsobom poškodiť blížneho, spôsobiť škody na jeho majetku. </a:t>
            </a:r>
          </a:p>
          <a:p>
            <a:pPr algn="ctr"/>
            <a:endParaRPr lang="sk-SK" sz="2800" dirty="0" smtClean="0"/>
          </a:p>
          <a:p>
            <a:pPr algn="ctr"/>
            <a:r>
              <a:rPr lang="sk-SK" sz="2800" b="1" dirty="0" smtClean="0"/>
              <a:t>Prikazuje starostlivosť a lásku </a:t>
            </a:r>
            <a:r>
              <a:rPr lang="sk-SK" sz="2800" dirty="0" smtClean="0"/>
              <a:t>v správe pozemských hmotných majetkov a plodov ľudskej práce. </a:t>
            </a:r>
          </a:p>
          <a:p>
            <a:pPr algn="ctr"/>
            <a:endParaRPr lang="sk-SK" sz="2800" dirty="0"/>
          </a:p>
          <a:p>
            <a:pPr algn="ctr"/>
            <a:r>
              <a:rPr lang="sk-SK" sz="2800" dirty="0" smtClean="0"/>
              <a:t>Z ohľadu na všeobecné blaho požaduje, aby sa rešpektovalo všeobecné určenie statkov - hmotných majetkov a právo na súkromné vlastníctvo.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39040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 hovorí Biblia?</a:t>
            </a:r>
            <a:endParaRPr lang="sk-SK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3477497" y="1690689"/>
            <a:ext cx="4942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dirty="0" smtClean="0"/>
              <a:t>Zlodej musí dať náhradu. Ex 22,3</a:t>
            </a:r>
            <a:endParaRPr lang="sk-SK" sz="2800" dirty="0"/>
          </a:p>
        </p:txBody>
      </p:sp>
      <p:sp>
        <p:nvSpPr>
          <p:cNvPr id="4" name="Obdĺžnik 3"/>
          <p:cNvSpPr/>
          <p:nvPr/>
        </p:nvSpPr>
        <p:spPr>
          <a:xfrm>
            <a:off x="948047" y="2493032"/>
            <a:ext cx="6816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dirty="0" smtClean="0"/>
              <a:t>Majte správne váhy, správne závažia! </a:t>
            </a:r>
            <a:r>
              <a:rPr lang="sk-SK" sz="2800" dirty="0" err="1" smtClean="0"/>
              <a:t>Lv</a:t>
            </a:r>
            <a:r>
              <a:rPr lang="sk-SK" sz="2800" dirty="0" smtClean="0"/>
              <a:t> 19,36</a:t>
            </a:r>
            <a:endParaRPr lang="sk-SK" sz="2800" dirty="0"/>
          </a:p>
        </p:txBody>
      </p:sp>
      <p:sp>
        <p:nvSpPr>
          <p:cNvPr id="5" name="Obdĺžnik 4"/>
          <p:cNvSpPr/>
          <p:nvPr/>
        </p:nvSpPr>
        <p:spPr>
          <a:xfrm>
            <a:off x="948047" y="3539472"/>
            <a:ext cx="74723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/>
              <a:t>Kto si od iného niečo vypožičia a dokaličí sa to alebo </a:t>
            </a:r>
            <a:r>
              <a:rPr lang="sk-SK" sz="2800" dirty="0" err="1" smtClean="0"/>
              <a:t>odkape</a:t>
            </a:r>
            <a:r>
              <a:rPr lang="sk-SK" sz="2800" dirty="0" smtClean="0"/>
              <a:t>, tak musí dať, ak majiteľ nebol pri tom, plnú náhradu. Ex 22,14</a:t>
            </a:r>
            <a:endParaRPr lang="sk-SK" sz="2800" dirty="0"/>
          </a:p>
        </p:txBody>
      </p:sp>
      <p:sp>
        <p:nvSpPr>
          <p:cNvPr id="6" name="Obdĺžnik 5"/>
          <p:cNvSpPr/>
          <p:nvPr/>
        </p:nvSpPr>
        <p:spPr>
          <a:xfrm>
            <a:off x="628650" y="5447687"/>
            <a:ext cx="77917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/>
              <a:t>V prípade každej sprenevery, musí svojmu blížnemu dať dvojnásobnú náhradu! Ex 22,9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1057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7300" y="338485"/>
            <a:ext cx="7886700" cy="1325563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Slovenský národ je zaťažený vinou </a:t>
            </a:r>
            <a:endParaRPr lang="sk-SK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694638" y="2433923"/>
            <a:ext cx="7886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800" dirty="0" smtClean="0"/>
              <a:t>Nepoctivosť, nesprávna manipulácia s peniazmi, nespravodlivé obohacovanie, nevyplácanie </a:t>
            </a:r>
            <a:r>
              <a:rPr lang="sk-SK" sz="2800" dirty="0" err="1" smtClean="0"/>
              <a:t>zaslú-ženej</a:t>
            </a:r>
            <a:r>
              <a:rPr lang="sk-SK" sz="2800" dirty="0" smtClean="0"/>
              <a:t> odmeny, zneužitie postavenia pre osobné výhody, podvádzanie, nedodržanie zmlúv a záväzkov, túžba získať čo najviac pre seba...</a:t>
            </a:r>
            <a:endParaRPr lang="sk-SK" sz="2800" dirty="0"/>
          </a:p>
        </p:txBody>
      </p:sp>
      <p:sp>
        <p:nvSpPr>
          <p:cNvPr id="4" name="BlokTextu 3"/>
          <p:cNvSpPr txBox="1"/>
          <p:nvPr/>
        </p:nvSpPr>
        <p:spPr>
          <a:xfrm>
            <a:off x="1948803" y="4680692"/>
            <a:ext cx="71951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sú previnenia, ktorými si každý nepoctivý privolal na seba duchovnú kliatbu. O jej dôsledkoch netreba hovoriť. Je to nešťastie!</a:t>
            </a:r>
            <a:endParaRPr lang="sk-SK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641900" cy="242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06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Slovensku je to tak!</a:t>
            </a:r>
            <a:endParaRPr lang="sk-SK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252728" y="2130551"/>
            <a:ext cx="67317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800" dirty="0" smtClean="0"/>
              <a:t>Málokto si uvedomuje, že 7. príkaz sa týka aj času, záujmu, cti, ktoré kradneme svojim blížnym, aby sme napĺňali svoje sebecké túžby. </a:t>
            </a: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Každé nečestné zaobchádzanie </a:t>
            </a:r>
            <a:b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majetkom (hmotným alebo nehmotným) vlastným alebo cudzím s cieľom obohatiť sa na úkor pravdy a čestnosti, je veľkou krivdou voči láske a tak i voči Bohu. </a:t>
            </a:r>
            <a:endParaRPr lang="sk-SK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76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0664" y="5276087"/>
            <a:ext cx="7772400" cy="958787"/>
          </a:xfrm>
        </p:spPr>
        <p:txBody>
          <a:bodyPr/>
          <a:lstStyle/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Nepokradneš!</a:t>
            </a:r>
            <a:endParaRPr lang="sk-SK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001" y="645223"/>
            <a:ext cx="618172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43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226</Words>
  <Application>Microsoft Office PowerPoint</Application>
  <PresentationFormat>Prezentácia na obrazovke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Office</vt:lpstr>
      <vt:lpstr>Nepokradneš!</vt:lpstr>
      <vt:lpstr>Definícia</vt:lpstr>
      <vt:lpstr>Čo hovorí Biblia?</vt:lpstr>
      <vt:lpstr>Slovenský národ je zaťažený vinou </vt:lpstr>
      <vt:lpstr>Na Slovensku je to tak!</vt:lpstr>
      <vt:lpstr>Nepokradneš!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Nepokradneš!</dc:title>
  <dc:creator>admin</dc:creator>
  <cp:lastModifiedBy>admin</cp:lastModifiedBy>
  <cp:revision>6</cp:revision>
  <dcterms:created xsi:type="dcterms:W3CDTF">2017-04-06T07:35:06Z</dcterms:created>
  <dcterms:modified xsi:type="dcterms:W3CDTF">2017-04-06T09:17:26Z</dcterms:modified>
</cp:coreProperties>
</file>