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516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08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346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229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25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12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50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688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753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72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58C6-307E-4167-8A09-195FD18A877D}" type="datetimeFigureOut">
              <a:rPr lang="sk-SK" smtClean="0"/>
              <a:t>26.4.2017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51FE1-E411-4355-A91C-77512A079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78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2104" y="4075875"/>
            <a:ext cx="7772400" cy="2105469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Nebudeš žiadostivo túžiť po manželke svojho blížneho!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220" y="69723"/>
            <a:ext cx="37623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Porušovanie dôstojnosti manželstva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572768" y="2399943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Cudzoložstvo</a:t>
            </a:r>
          </a:p>
          <a:p>
            <a:r>
              <a:rPr lang="sk-SK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Rozvod </a:t>
            </a:r>
          </a:p>
          <a:p>
            <a:r>
              <a:rPr lang="sk-SK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Krvismilstvo</a:t>
            </a:r>
            <a:r>
              <a:rPr lang="sk-SK" sz="2800" dirty="0" smtClean="0"/>
              <a:t> - Krvismilstva sa dopúšťa aj ten, kto zneužíva dospelé deti alebo dospievajúcich, ktorí sú mu zverení do ochrany. </a:t>
            </a:r>
            <a:endParaRPr lang="sk-SK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009" y="4334257"/>
            <a:ext cx="3364991" cy="252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7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 v demoralizovanej spoločnosti siaha hlbšie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92708" y="2205666"/>
            <a:ext cx="7150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Zámeny manželov a manželiek ako sexuálnych partnerov pri trvaní zväzku</a:t>
            </a:r>
          </a:p>
          <a:p>
            <a:endParaRPr lang="sk-SK" sz="2800" dirty="0" smtClean="0"/>
          </a:p>
          <a:p>
            <a:r>
              <a:rPr lang="sk-SK" sz="2800" dirty="0" smtClean="0"/>
              <a:t>Sexuálne prehrešky zasvätených osôb, ktorí „podviedli“ Boha v intímnom nažívaní s človekom </a:t>
            </a:r>
            <a:endParaRPr lang="sk-SK" sz="2800" dirty="0"/>
          </a:p>
        </p:txBody>
      </p:sp>
      <p:sp>
        <p:nvSpPr>
          <p:cNvPr id="5" name="Obdĺžnik 4"/>
          <p:cNvSpPr/>
          <p:nvPr/>
        </p:nvSpPr>
        <p:spPr>
          <a:xfrm>
            <a:off x="996696" y="5398299"/>
            <a:ext cx="7342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rgbClr val="002060"/>
                </a:solidFill>
              </a:rPr>
              <a:t>Ak niektorý muž urobí Pánovi sľub alebo ak sa zaprisahá, že sa zaväzuje zdržovať sa niečoho, nech nezruší svoje slovo, ale nech splní všetko, ako sľúbil. Nm 30, 3</a:t>
            </a:r>
            <a:endParaRPr lang="sk-SK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2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Sľuby dané Bohu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390697" y="1956816"/>
            <a:ext cx="43626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Manželský sľub</a:t>
            </a:r>
          </a:p>
          <a:p>
            <a:pPr algn="ctr"/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Sviatosť kňazstva</a:t>
            </a:r>
          </a:p>
          <a:p>
            <a:pPr algn="ctr"/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Zasvätenie sa Bohu v čistote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448" y="4341876"/>
            <a:ext cx="1981878" cy="2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6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Necitlivosť v duchovnej oblasti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943350" y="251927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800" dirty="0" smtClean="0"/>
              <a:t>Taká je aj cesta cudzoložnej ženy: Naje sa, a (potom) si poutiera ústa a povie: „Neurobila som nič zlé.“ </a:t>
            </a:r>
          </a:p>
          <a:p>
            <a:r>
              <a:rPr lang="sk-SK" sz="2800" dirty="0" smtClean="0"/>
              <a:t>Nm 30,20</a:t>
            </a:r>
            <a:endParaRPr lang="sk-SK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88" y="2690163"/>
            <a:ext cx="23907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8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Duch rozvodu má významné postavenie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520065" y="1827889"/>
            <a:ext cx="81038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800" dirty="0" smtClean="0"/>
              <a:t>Pokrývate Pánov oltár slzami, plačom a vzdychaním, takže sa viac neobracia k obete a neprijíma zavďačenie z vašich rúk. A spytujete sa: »Prečo?« - Preto, že Pán je svedkom medzi tebou a medzi manželkou tvojej mladosti, ktorej si sa spreneveril, hoci je ona tvoja spoločnica a zmluvná manželka. Či ich neutvoril jeden, keď mu zvýšilo ducha? </a:t>
            </a:r>
            <a:r>
              <a:rPr lang="sk-SK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Nuž chráňte si ducha a nespreneveruj sa manželke svojej mladosti! </a:t>
            </a:r>
            <a:r>
              <a:rPr lang="sk-SK" sz="2800" dirty="0" smtClean="0"/>
              <a:t>Ak niekto prepúšťa z nenávisti, hovorí Pán, Boh Izraela, pokrýva si násilenstvom rúcho - hovorí Pán zástupov.</a:t>
            </a:r>
            <a:br>
              <a:rPr lang="sk-SK" sz="2800" dirty="0" smtClean="0"/>
            </a:br>
            <a:r>
              <a:rPr lang="sk-SK" sz="2800" dirty="0" smtClean="0"/>
              <a:t>Mal 2,13-16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28882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2104" y="4075875"/>
            <a:ext cx="7772400" cy="1995741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Nebudeš žiadostivo túžiť po manželke svojho blížneho!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220" y="69723"/>
            <a:ext cx="37623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96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261</Words>
  <Application>Microsoft Office PowerPoint</Application>
  <PresentationFormat>Prezentácia na obrazovke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Nebudeš žiadostivo túžiť po manželke svojho blížneho!</vt:lpstr>
      <vt:lpstr>  Porušovanie dôstojnosti manželstva</vt:lpstr>
      <vt:lpstr>Problém v demoralizovanej spoločnosti siaha hlbšie</vt:lpstr>
      <vt:lpstr>Sľuby dané Bohu</vt:lpstr>
      <vt:lpstr>Necitlivosť v duchovnej oblasti</vt:lpstr>
      <vt:lpstr>Duch rozvodu má významné postavenie</vt:lpstr>
      <vt:lpstr>Nebudeš žiadostivo túžiť po manželke svojho blížneho!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Nebudeš žiadostivo túžiť po manželke/manželovi svojho blížneho!</dc:title>
  <dc:creator>admin</dc:creator>
  <cp:lastModifiedBy>admin</cp:lastModifiedBy>
  <cp:revision>10</cp:revision>
  <dcterms:created xsi:type="dcterms:W3CDTF">2017-04-26T07:19:12Z</dcterms:created>
  <dcterms:modified xsi:type="dcterms:W3CDTF">2017-04-26T08:43:23Z</dcterms:modified>
</cp:coreProperties>
</file>