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520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659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412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800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911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631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75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667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771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091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046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E7E9-AE12-4946-9683-CD766D607F87}" type="datetimeFigureOut">
              <a:rPr lang="sk-SK" smtClean="0"/>
              <a:pPr/>
              <a:t>6.3.2017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D8C9-C49D-4D9C-BB21-20B0BF2651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8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212850"/>
            <a:ext cx="7874000" cy="44323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451350"/>
            <a:ext cx="7772400" cy="2387600"/>
          </a:xfrm>
        </p:spPr>
        <p:txBody>
          <a:bodyPr/>
          <a:lstStyle/>
          <a:p>
            <a:r>
              <a:rPr lang="sk-SK" b="1" dirty="0"/>
              <a:t>„Nezabiješ</a:t>
            </a:r>
            <a:r>
              <a:rPr lang="sk-SK" b="1" dirty="0" smtClean="0"/>
              <a:t>!“ </a:t>
            </a:r>
            <a:r>
              <a:rPr lang="sk-SK" b="1" dirty="0" err="1" smtClean="0"/>
              <a:t>Dt</a:t>
            </a:r>
            <a:r>
              <a:rPr lang="sk-SK" b="1" dirty="0" smtClean="0"/>
              <a:t> 5, 17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7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Vražda, zabitie, samovražda, potrat, eutanázia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16710" y="1690689"/>
            <a:ext cx="7487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zabije akéhokoľvek človeka, musí zomrieť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24, 17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04089" y="3016252"/>
            <a:ext cx="5843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Hriechy, ktoré spôsobujú smrť prinášajú duchovné prekliatie. </a:t>
            </a:r>
            <a:r>
              <a:rPr lang="sk-SK" sz="2800" dirty="0" smtClean="0"/>
              <a:t>Objavuje sa nielen na osobe páchateľa, ale aj na jeho rode, najčastejšie vo forme vážnych psychických ochorení. </a:t>
            </a:r>
          </a:p>
          <a:p>
            <a:r>
              <a:rPr lang="sk-SK" sz="2800" dirty="0" smtClean="0"/>
              <a:t>(</a:t>
            </a:r>
            <a:r>
              <a:rPr lang="sk-SK" sz="2800" dirty="0" err="1" smtClean="0"/>
              <a:t>maniodepresia</a:t>
            </a:r>
            <a:r>
              <a:rPr lang="sk-SK" sz="2800" dirty="0" smtClean="0"/>
              <a:t>, schizofrénia, depresia)</a:t>
            </a:r>
            <a:endParaRPr lang="sk-SK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808" y="4178808"/>
            <a:ext cx="2679192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Riešenie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489454" y="2110246"/>
            <a:ext cx="63962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prípade, že za duševnou chorobou stojí hriech proti životu v rode,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riešením prinesená obeta sv. omše, odprosenie za tento skutok Boha i mŕtvu dušu pre vykonanie spravodlivosti. (modlitby </a:t>
            </a:r>
            <a:b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skutky milosrdenstva, sú taktiež nevyhnutné)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1" y="365126"/>
            <a:ext cx="1914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Potrat, eutanázia – moderná cesta k deštrukcii človeka a hanobeniu života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20502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prípade potratených detí mnohé matky prežívajú duchovné posadnutie, niektorí súrodenci týchto detí trpia psychickými chorobami, depresiami, závislosťami.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200650" y="4370832"/>
            <a:ext cx="3815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</a:t>
            </a:r>
            <a:r>
              <a:rPr lang="sk-SK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autodeštrukcie</a:t>
            </a:r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naplno obsadí rod, v ktorom sa potrat vykonal a bude ničiť dovtedy, kým sa rodina nerozhodne konať </a:t>
            </a:r>
            <a:b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prelomiť tak puto kliatby.</a:t>
            </a:r>
            <a:endParaRPr lang="sk-SK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36" y="1534255"/>
            <a:ext cx="3217164" cy="24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Smrť psychologická - osobnostná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451485" y="1829229"/>
            <a:ext cx="8241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Nastáva, 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svojím konaním spôsobím stratu psychického zdravia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osobnostného napredovania inej ľudskej bytosti, formou manipulácie, psychického týrania, zneužívania osôb.</a:t>
            </a:r>
            <a:endParaRPr lang="sk-SK" sz="2400" dirty="0"/>
          </a:p>
        </p:txBody>
      </p:sp>
      <p:sp>
        <p:nvSpPr>
          <p:cNvPr id="4" name="Obdĺžnik 3"/>
          <p:cNvSpPr/>
          <p:nvPr/>
        </p:nvSpPr>
        <p:spPr>
          <a:xfrm>
            <a:off x="451485" y="6042219"/>
            <a:ext cx="8241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má mnoho rečí, škodí sebe samému: kto si neoprávnene prisvojuje moc, je nenávidený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Sir 20, 8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490" y="325297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Smrť spoločenská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716661" y="1608393"/>
            <a:ext cx="7710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Týka sa dobrého mena, povesti, uplatnenia v spoločnosti.</a:t>
            </a:r>
            <a:endParaRPr lang="sk-SK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200650" y="3892659"/>
            <a:ext cx="3355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/>
              <a:t>Smrť (priam tak) ako život (býva) </a:t>
            </a:r>
            <a:r>
              <a:rPr lang="sk-SK" sz="2800" b="1" dirty="0">
                <a:solidFill>
                  <a:srgbClr val="C00000"/>
                </a:solidFill>
              </a:rPr>
              <a:t>v moci jazyka </a:t>
            </a:r>
            <a:r>
              <a:rPr lang="sk-SK" sz="2800" b="1" dirty="0"/>
              <a:t>a tí, čo radi (obracajú) ním, budú sa živiť jeho ovocím. </a:t>
            </a:r>
            <a:r>
              <a:rPr lang="sk-SK" sz="2800" b="1" dirty="0" err="1" smtClean="0"/>
              <a:t>Pris</a:t>
            </a:r>
            <a:r>
              <a:rPr lang="sk-SK" sz="2800" b="1" dirty="0" smtClean="0"/>
              <a:t> 18, 21</a:t>
            </a:r>
            <a:r>
              <a:rPr lang="sk-SK" sz="2800" b="1" dirty="0"/>
              <a:t/>
            </a:r>
            <a:br>
              <a:rPr lang="sk-SK" sz="2800" b="1" dirty="0"/>
            </a:br>
            <a:endParaRPr lang="sk-SK" sz="2800" b="1" dirty="0"/>
          </a:p>
        </p:txBody>
      </p:sp>
      <p:sp>
        <p:nvSpPr>
          <p:cNvPr id="5" name="Obdĺžnik 4"/>
          <p:cNvSpPr/>
          <p:nvPr/>
        </p:nvSpPr>
        <p:spPr>
          <a:xfrm>
            <a:off x="628650" y="276927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Nebudeš šíriť nepravdivú povesť!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Nespojíš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na zlú vec s väčšinou a pri spore nebudeš vypovedať podľa väčšiny, </a:t>
            </a:r>
            <a:r>
              <a:rPr lang="sk-SK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si neprekrúcal pravdu!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23,1-2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Smrť ducha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662940" y="1690689"/>
            <a:ext cx="7818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Ak mojím prístupom spôsobím, že človek prestane veriť v Boha, praktizovať svoje náboženstvo, ak pohorším niekoho do takej miery, </a:t>
            </a:r>
            <a:r>
              <a:rPr lang="sk-SK" sz="2800" dirty="0" smtClean="0">
                <a:solidFill>
                  <a:srgbClr val="C00000"/>
                </a:solidFill>
              </a:rPr>
              <a:t>že prestane chodiť do kostola, odkloní sa od Cirkvi, Boha</a:t>
            </a:r>
            <a:r>
              <a:rPr lang="sk-SK" sz="2800" dirty="0" smtClean="0"/>
              <a:t>...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3" y="3711803"/>
            <a:ext cx="6967751" cy="24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6904"/>
            <a:ext cx="4332459" cy="1911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Smrť vzťahová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1046988" y="1690689"/>
            <a:ext cx="7050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sa mojím vedomím hriešnym pôsobením, osoba žijúca vo sviatostnom, Bohom spojenom zväzku, odkloní </a:t>
            </a:r>
            <a:r>
              <a:rPr lang="sk-SK" sz="2800" dirty="0" smtClean="0"/>
              <a:t>od svojho zákonného partnera, rozvedie sa, opustí ho, žije v cudzoložstve, ocitám sa pred Bohom v postavení vraha, ktorý zabíja lásku.</a:t>
            </a:r>
            <a:endParaRPr lang="sk-SK" sz="2800" dirty="0"/>
          </a:p>
        </p:txBody>
      </p:sp>
      <p:sp>
        <p:nvSpPr>
          <p:cNvPr id="4" name="Obdĺžnik 3"/>
          <p:cNvSpPr/>
          <p:nvPr/>
        </p:nvSpPr>
        <p:spPr>
          <a:xfrm>
            <a:off x="3730752" y="4735056"/>
            <a:ext cx="5086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Všetko </a:t>
            </a:r>
            <a:r>
              <a:rPr lang="sk-SK" sz="2400" b="1" dirty="0"/>
              <a:t>robte na Božiu </a:t>
            </a:r>
            <a:r>
              <a:rPr lang="sk-SK" sz="2400" b="1" dirty="0" smtClean="0"/>
              <a:t>slávu, nebuďte </a:t>
            </a:r>
            <a:r>
              <a:rPr lang="sk-SK" sz="2400" b="1" dirty="0"/>
              <a:t>na </a:t>
            </a:r>
            <a:r>
              <a:rPr lang="sk-SK" sz="2400" b="1" dirty="0" smtClean="0"/>
              <a:t>pohoršenie! Nehľadám</a:t>
            </a:r>
            <a:r>
              <a:rPr lang="sk-SK" sz="2400" b="1" dirty="0"/>
              <a:t>, čo mne vyhovuje, ale čo osoží mnohým, aby boli spasení</a:t>
            </a:r>
            <a:r>
              <a:rPr lang="sk-SK" sz="2400" b="1" dirty="0" smtClean="0"/>
              <a:t>. 1 Kor 10, 31-32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859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212850"/>
            <a:ext cx="7874000" cy="44323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451350"/>
            <a:ext cx="7772400" cy="2387600"/>
          </a:xfrm>
        </p:spPr>
        <p:txBody>
          <a:bodyPr/>
          <a:lstStyle/>
          <a:p>
            <a:r>
              <a:rPr lang="sk-SK" b="1" dirty="0"/>
              <a:t>„Nezabiješ</a:t>
            </a:r>
            <a:r>
              <a:rPr lang="sk-SK" b="1" dirty="0" smtClean="0"/>
              <a:t>!“ </a:t>
            </a:r>
            <a:r>
              <a:rPr lang="sk-SK" b="1" dirty="0" err="1" smtClean="0"/>
              <a:t>Dt</a:t>
            </a:r>
            <a:r>
              <a:rPr lang="sk-SK" b="1" dirty="0" smtClean="0"/>
              <a:t> 5, 17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38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402</Words>
  <Application>Microsoft Office PowerPoint</Application>
  <PresentationFormat>Prezentácia na obrazovke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„Nezabiješ!“ Dt 5, 17</vt:lpstr>
      <vt:lpstr>Vražda, zabitie, samovražda, potrat, eutanázia</vt:lpstr>
      <vt:lpstr>Riešenie</vt:lpstr>
      <vt:lpstr>Potrat, eutanázia – moderná cesta k deštrukcii človeka a hanobeniu života</vt:lpstr>
      <vt:lpstr>Smrť psychologická - osobnostná</vt:lpstr>
      <vt:lpstr>Smrť spoločenská</vt:lpstr>
      <vt:lpstr>Smrť ducha</vt:lpstr>
      <vt:lpstr>Smrť vzťahová</vt:lpstr>
      <vt:lpstr>„Nezabiješ!“ Dt 5, 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„Nezabiješ!“</dc:title>
  <dc:creator>admin</dc:creator>
  <cp:lastModifiedBy>admin</cp:lastModifiedBy>
  <cp:revision>23</cp:revision>
  <dcterms:created xsi:type="dcterms:W3CDTF">2017-03-03T06:33:52Z</dcterms:created>
  <dcterms:modified xsi:type="dcterms:W3CDTF">2017-03-06T17:02:42Z</dcterms:modified>
</cp:coreProperties>
</file>