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520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65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412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00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911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631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756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667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771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09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04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E7E9-AE12-4946-9683-CD766D607F87}" type="datetimeFigureOut">
              <a:rPr lang="sk-SK" smtClean="0"/>
              <a:t>3.3.2017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D8C9-C49D-4D9C-BB21-20B0BF2651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81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212850"/>
            <a:ext cx="7874000" cy="44323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451350"/>
            <a:ext cx="7772400" cy="2387600"/>
          </a:xfrm>
        </p:spPr>
        <p:txBody>
          <a:bodyPr/>
          <a:lstStyle/>
          <a:p>
            <a:r>
              <a:rPr lang="sk-SK" b="1" dirty="0"/>
              <a:t>„Nezabiješ</a:t>
            </a:r>
            <a:r>
              <a:rPr lang="sk-SK" b="1" dirty="0" smtClean="0"/>
              <a:t>!“ </a:t>
            </a:r>
            <a:r>
              <a:rPr lang="sk-SK" b="1" dirty="0" err="1" smtClean="0"/>
              <a:t>Dt</a:t>
            </a:r>
            <a:r>
              <a:rPr lang="sk-SK" b="1" dirty="0" smtClean="0"/>
              <a:t> 5, 17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7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84" y="3986514"/>
            <a:ext cx="4471416" cy="27617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Širší význam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1098423" y="1444074"/>
            <a:ext cx="6947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„Počuli ste, že otcom bolo povedané: Nezabiješ! Kto by teda zabil, pôjde pred súd. No ja vám hovorím: Pred súd pôjde každý, kto sa na svojho brata hnevá. Kto svojmu bratovi povie: Hlupák, pôjde pred veľradu. A kto mu povie: Ty bohapustý blázon, pôjde do pekelného ohňa.“ </a:t>
            </a:r>
            <a:r>
              <a:rPr lang="sk-SK" sz="2800" b="1" dirty="0" err="1" smtClean="0"/>
              <a:t>Mt</a:t>
            </a:r>
            <a:r>
              <a:rPr lang="sk-SK" sz="2800" b="1" dirty="0" smtClean="0"/>
              <a:t> 5, 21-22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1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Posvätnosť života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577340" y="1817638"/>
            <a:ext cx="59893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Ľudský život je posvätný</a:t>
            </a:r>
            <a:r>
              <a:rPr lang="sk-SK" sz="2800" dirty="0" smtClean="0"/>
              <a:t>, pretože už od počiatku zahrňuje stvoriteľskú činnosť Boha a stále zostáva vo zvláštnom vzťahu k Stvoriteľovi, svojmu jedinému cieľu.</a:t>
            </a:r>
          </a:p>
          <a:p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Len Boh je Pánom života od jeho začiatku až do jeho konca! </a:t>
            </a:r>
            <a:r>
              <a:rPr lang="sk-SK" sz="2800" dirty="0" smtClean="0"/>
              <a:t>Nikto a za žiadnych okolností si nemôže privlastňovať právo priamo zničiť nevinnú ľudskú bytosť.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0027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Boh prehlasuje </a:t>
            </a:r>
            <a:r>
              <a:rPr lang="sk-SK" b="1" dirty="0" smtClean="0"/>
              <a:t>bratovraždu </a:t>
            </a:r>
            <a:br>
              <a:rPr lang="sk-SK" b="1" dirty="0" smtClean="0"/>
            </a:br>
            <a:r>
              <a:rPr lang="sk-SK" b="1" dirty="0" smtClean="0"/>
              <a:t>za </a:t>
            </a:r>
            <a:r>
              <a:rPr lang="sk-SK" b="1" dirty="0"/>
              <a:t>ničomnosť</a:t>
            </a:r>
          </a:p>
        </p:txBody>
      </p:sp>
      <p:sp>
        <p:nvSpPr>
          <p:cNvPr id="3" name="Obdĺžnik 2"/>
          <p:cNvSpPr/>
          <p:nvPr/>
        </p:nvSpPr>
        <p:spPr>
          <a:xfrm>
            <a:off x="1234440" y="20594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Čo si to urobil? Počúvaj, preliata krv tvojho brata kričí ku mne zo zeme. Budeš teraz prekliaty a vyvrhnutý zo zeme, ktorá otvorila ústa, aby z tvojej ruky prijala krv tvojho brata“ (</a:t>
            </a:r>
            <a:r>
              <a:rPr lang="sk-SK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4,10-11). 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297642"/>
            <a:ext cx="37719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Písmo hovorí...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451485" y="1829229"/>
            <a:ext cx="82410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23,7: „Nedovolíš, aby bol zabitý nevinný a spravodlivý.“ </a:t>
            </a:r>
            <a:r>
              <a:rPr lang="sk-SK" sz="2000" dirty="0" smtClean="0"/>
              <a:t>Svojvoľné zabitie nevinného prísne odporuje dôstojnosti ľudskej bytosti, svätosti Stvoriteľa. Zákon, ktorý zakazuje túto </a:t>
            </a:r>
            <a:r>
              <a:rPr lang="sk-SK" sz="2000" dirty="0" smtClean="0">
                <a:solidFill>
                  <a:srgbClr val="FF0000"/>
                </a:solidFill>
              </a:rPr>
              <a:t>vraždu</a:t>
            </a:r>
            <a:r>
              <a:rPr lang="sk-SK" sz="2000" dirty="0" smtClean="0"/>
              <a:t>, má všeobecnú platnosť: zaväzuje všetkých a každého, vždy a všade.</a:t>
            </a:r>
          </a:p>
          <a:p>
            <a:r>
              <a:rPr lang="sk-SK" sz="2400" dirty="0" smtClean="0"/>
              <a:t>     V horskom kázaní Pán Ježiš pripomína prikázanie: „</a:t>
            </a:r>
            <a:r>
              <a:rPr lang="sk-SK" sz="2800" dirty="0" smtClean="0"/>
              <a:t>Počuli ste, že otcom bolo povedané: </a:t>
            </a:r>
            <a:r>
              <a:rPr lang="sk-SK" sz="2800" b="1" dirty="0" smtClean="0"/>
              <a:t>»Nezabiješ!« (</a:t>
            </a:r>
            <a:r>
              <a:rPr lang="sk-SK" sz="2800" b="1" dirty="0" err="1" smtClean="0"/>
              <a:t>Mt</a:t>
            </a:r>
            <a:r>
              <a:rPr lang="sk-SK" sz="2800" b="1" dirty="0" smtClean="0"/>
              <a:t> 5,21) </a:t>
            </a:r>
            <a:br>
              <a:rPr lang="sk-SK" sz="2800" b="1" dirty="0" smtClean="0"/>
            </a:b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pridáva k nemu zákaz hnevu, nenávisti a pomsty. </a:t>
            </a:r>
            <a:r>
              <a:rPr lang="sk-SK" sz="2400" dirty="0" smtClean="0"/>
              <a:t>Naviac hovorí a žiada od svojho učeníka, aby nastavil druhú stranu tváre, aby miloval svojho nepriateľa. On sám sa nebránil a Petrovi povedal, aby nechal meč na pokoji.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444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OPRÁVNENÁ OBRANA</a:t>
            </a:r>
          </a:p>
        </p:txBody>
      </p:sp>
      <p:sp>
        <p:nvSpPr>
          <p:cNvPr id="3" name="Obdĺžnik 2"/>
          <p:cNvSpPr/>
          <p:nvPr/>
        </p:nvSpPr>
        <p:spPr>
          <a:xfrm>
            <a:off x="628650" y="1690689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400" dirty="0" smtClean="0"/>
              <a:t>Oprávnená obrana osôb a spoločenstiev netvorí výnimku zo zákazu usmrtenia nevinného, čo znamená svojvoľnú vraždu. </a:t>
            </a:r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osobnej obrany môžu vzísť dva dôsledky, prvým z nich je záchrana vlastného života, zatiaľ čo druhým je zabitie útočníka...</a:t>
            </a:r>
            <a:r>
              <a:rPr lang="sk-SK" sz="2400" dirty="0" smtClean="0"/>
              <a:t> Len prvé je chcené, druhé nikdy, hovorí Tomáš Akvinský vo svojej </a:t>
            </a:r>
            <a:r>
              <a:rPr lang="sk-SK" sz="2400" dirty="0" err="1" smtClean="0"/>
              <a:t>Summe</a:t>
            </a:r>
            <a:r>
              <a:rPr lang="sk-SK" sz="2400" dirty="0" smtClean="0"/>
              <a:t> </a:t>
            </a:r>
            <a:r>
              <a:rPr lang="sk-SK" sz="2400" dirty="0" err="1" smtClean="0"/>
              <a:t>Theologiae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5394960" y="2812995"/>
            <a:ext cx="3355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Láska k sebe je hlavnou zásadou mravnosti. Je preto oprávnené presadzovať rešpektovanie svojho práva na život. Kto bráni svoj život, nie je vinný z vraždy, </a:t>
            </a: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t.j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keď je donútený zasadiť útočníkovi smrteľnú ranu.</a:t>
            </a:r>
          </a:p>
          <a:p>
            <a:r>
              <a:rPr lang="sk-SK" dirty="0" smtClean="0"/>
              <a:t>     Oprávnená obrana môže byť nielen právom, ale aj závažnou povinnosťou toho, kto je zodpovedný za život druhých, za všeobecné blaho rodiny alebo občianskeho spoločenstva.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45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212850"/>
            <a:ext cx="7874000" cy="44323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451350"/>
            <a:ext cx="7772400" cy="2387600"/>
          </a:xfrm>
        </p:spPr>
        <p:txBody>
          <a:bodyPr/>
          <a:lstStyle/>
          <a:p>
            <a:r>
              <a:rPr lang="sk-SK" b="1" dirty="0"/>
              <a:t>„Nezabiješ</a:t>
            </a:r>
            <a:r>
              <a:rPr lang="sk-SK" b="1" dirty="0" smtClean="0"/>
              <a:t>!“ </a:t>
            </a:r>
            <a:r>
              <a:rPr lang="sk-SK" b="1" dirty="0" err="1" smtClean="0"/>
              <a:t>Dt</a:t>
            </a:r>
            <a:r>
              <a:rPr lang="sk-SK" b="1" dirty="0" smtClean="0"/>
              <a:t> 5, 17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3887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384</Words>
  <Application>Microsoft Office PowerPoint</Application>
  <PresentationFormat>Prezentácia na obrazovke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„Nezabiješ!“ Dt 5, 17</vt:lpstr>
      <vt:lpstr>Širší význam</vt:lpstr>
      <vt:lpstr>Posvätnosť života</vt:lpstr>
      <vt:lpstr>Boh prehlasuje bratovraždu  za ničomnosť</vt:lpstr>
      <vt:lpstr>Písmo hovorí...</vt:lpstr>
      <vt:lpstr>OPRÁVNENÁ OBRANA</vt:lpstr>
      <vt:lpstr>„Nezabiješ!“ Dt 5, 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„Nezabiješ!“</dc:title>
  <dc:creator>admin</dc:creator>
  <cp:lastModifiedBy>admin</cp:lastModifiedBy>
  <cp:revision>7</cp:revision>
  <dcterms:created xsi:type="dcterms:W3CDTF">2017-03-03T06:33:52Z</dcterms:created>
  <dcterms:modified xsi:type="dcterms:W3CDTF">2017-03-03T09:56:15Z</dcterms:modified>
</cp:coreProperties>
</file>