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7" r:id="rId3"/>
    <p:sldId id="264" r:id="rId4"/>
    <p:sldId id="265" r:id="rId5"/>
    <p:sldId id="258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0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6F0C-E55C-4B7B-8638-F253D9C5A6D8}" type="datetimeFigureOut">
              <a:rPr lang="sk-SK" smtClean="0"/>
              <a:pPr/>
              <a:t>26.3.2017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B67C-72F3-466A-BFDF-E75B522D02D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50397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6F0C-E55C-4B7B-8638-F253D9C5A6D8}" type="datetimeFigureOut">
              <a:rPr lang="sk-SK" smtClean="0"/>
              <a:pPr/>
              <a:t>26.3.2017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B67C-72F3-466A-BFDF-E75B522D02D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1936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6F0C-E55C-4B7B-8638-F253D9C5A6D8}" type="datetimeFigureOut">
              <a:rPr lang="sk-SK" smtClean="0"/>
              <a:pPr/>
              <a:t>26.3.2017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B67C-72F3-466A-BFDF-E75B522D02D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47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6F0C-E55C-4B7B-8638-F253D9C5A6D8}" type="datetimeFigureOut">
              <a:rPr lang="sk-SK" smtClean="0"/>
              <a:pPr/>
              <a:t>26.3.2017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B67C-72F3-466A-BFDF-E75B522D02D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6712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6F0C-E55C-4B7B-8638-F253D9C5A6D8}" type="datetimeFigureOut">
              <a:rPr lang="sk-SK" smtClean="0"/>
              <a:pPr/>
              <a:t>26.3.2017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B67C-72F3-466A-BFDF-E75B522D02D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3402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6F0C-E55C-4B7B-8638-F253D9C5A6D8}" type="datetimeFigureOut">
              <a:rPr lang="sk-SK" smtClean="0"/>
              <a:pPr/>
              <a:t>26.3.2017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B67C-72F3-466A-BFDF-E75B522D02D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392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6F0C-E55C-4B7B-8638-F253D9C5A6D8}" type="datetimeFigureOut">
              <a:rPr lang="sk-SK" smtClean="0"/>
              <a:pPr/>
              <a:t>26.3.2017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B67C-72F3-466A-BFDF-E75B522D02D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399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6F0C-E55C-4B7B-8638-F253D9C5A6D8}" type="datetimeFigureOut">
              <a:rPr lang="sk-SK" smtClean="0"/>
              <a:pPr/>
              <a:t>26.3.2017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B67C-72F3-466A-BFDF-E75B522D02D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1711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6F0C-E55C-4B7B-8638-F253D9C5A6D8}" type="datetimeFigureOut">
              <a:rPr lang="sk-SK" smtClean="0"/>
              <a:pPr/>
              <a:t>26.3.2017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B67C-72F3-466A-BFDF-E75B522D02D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379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6F0C-E55C-4B7B-8638-F253D9C5A6D8}" type="datetimeFigureOut">
              <a:rPr lang="sk-SK" smtClean="0"/>
              <a:pPr/>
              <a:t>26.3.2017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B67C-72F3-466A-BFDF-E75B522D02D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701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6F0C-E55C-4B7B-8638-F253D9C5A6D8}" type="datetimeFigureOut">
              <a:rPr lang="sk-SK" smtClean="0"/>
              <a:pPr/>
              <a:t>26.3.2017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B67C-72F3-466A-BFDF-E75B522D02D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9838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D6F0C-E55C-4B7B-8638-F253D9C5A6D8}" type="datetimeFigureOut">
              <a:rPr lang="sk-SK" smtClean="0"/>
              <a:pPr/>
              <a:t>26.3.2017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BB67C-72F3-466A-BFDF-E75B522D02D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1892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84" y="390145"/>
            <a:ext cx="7620000" cy="4191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86384" y="4581145"/>
            <a:ext cx="7772400" cy="1873186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Nescudzoložíš! Ex 20, 14</a:t>
            </a:r>
            <a:br>
              <a:rPr lang="sk-SK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(Nezosmilníš!)</a:t>
            </a:r>
            <a:endParaRPr lang="sk-SK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079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Čo hovorí Biblia v SZ?</a:t>
            </a:r>
            <a:endParaRPr lang="sk-SK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628650" y="1462089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sk-SK" sz="2400" b="1" dirty="0"/>
          </a:p>
        </p:txBody>
      </p:sp>
      <p:sp>
        <p:nvSpPr>
          <p:cNvPr id="4" name="Obdĺžnik 3"/>
          <p:cNvSpPr/>
          <p:nvPr/>
        </p:nvSpPr>
        <p:spPr>
          <a:xfrm>
            <a:off x="4489704" y="5508563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sz="2000" b="1" dirty="0" smtClean="0"/>
              <a:t>Nesmieš nečisto obcovať s mužom tak, ako sa pohlavne obcuje so ženou. To by bola ohavnosť! </a:t>
            </a:r>
            <a:r>
              <a:rPr lang="sk-SK" sz="2000" b="1" dirty="0" err="1" smtClean="0"/>
              <a:t>Lv</a:t>
            </a:r>
            <a:r>
              <a:rPr lang="sk-SK" sz="2000" b="1" dirty="0" smtClean="0"/>
              <a:t> 18, 22</a:t>
            </a:r>
            <a:endParaRPr lang="sk-SK" sz="2000" b="1" dirty="0"/>
          </a:p>
        </p:txBody>
      </p:sp>
      <p:sp>
        <p:nvSpPr>
          <p:cNvPr id="5" name="Obdĺžnik 4"/>
          <p:cNvSpPr/>
          <p:nvPr/>
        </p:nvSpPr>
        <p:spPr>
          <a:xfrm>
            <a:off x="1337884" y="432283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sz="2000" b="1" dirty="0" smtClean="0"/>
              <a:t>Kto zvedie pannu, ktorá nebola zasnúbená, a bude s ňou obcovať, zaplatí svadobný dar a vezme si ju za manželku! Ex 22,16</a:t>
            </a:r>
            <a:endParaRPr lang="sk-SK" sz="2000" b="1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9884" y="1446771"/>
            <a:ext cx="2372497" cy="2633472"/>
          </a:xfrm>
          <a:prstGeom prst="rect">
            <a:avLst/>
          </a:prstGeom>
        </p:spPr>
      </p:pic>
      <p:sp>
        <p:nvSpPr>
          <p:cNvPr id="7" name="Obdĺžnik 6"/>
          <p:cNvSpPr/>
          <p:nvPr/>
        </p:nvSpPr>
        <p:spPr>
          <a:xfrm>
            <a:off x="694944" y="1599801"/>
            <a:ext cx="47731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 ak bude pravda, čo jej vyčíta, a ak sa nenájdu dôkazy devinho panenstva, 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nech </a:t>
            </a: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 vyhodia z domu jej otca a mužovia toho mesta nech ju ukameňujú, nech zomrie</a:t>
            </a:r>
            <a:r>
              <a:rPr lang="sk-SK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lebo sa dopustila </a:t>
            </a:r>
            <a:r>
              <a:rPr lang="sk-SK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nešľachetnosti</a:t>
            </a:r>
            <a:r>
              <a:rPr lang="sk-SK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 Izraeli, keď smilnila v otcovskom dome</a:t>
            </a: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 tak odstrániš zlo zo svojho 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stredu. </a:t>
            </a: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 bude spať niekto so ženou iného, nech obaja zomrú, tak cudzoložník ako cudzoložnica: odstrániš zlo z Izraela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sk-SK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Dt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22,20-22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912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Nový zákon</a:t>
            </a:r>
            <a:endParaRPr lang="sk-SK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548640" y="1690689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sz="2000" dirty="0"/>
              <a:t>Vari neviete, že vaše telá sú Kristovými údmi? Môžem teda vziať Kristove údy a urobiť ich údmi neviestky? Vonkoncom nie</a:t>
            </a:r>
            <a:r>
              <a:rPr lang="sk-SK" sz="2000" dirty="0" smtClean="0"/>
              <a:t>! 1 Kor 6,15</a:t>
            </a:r>
            <a:endParaRPr lang="sk-SK" sz="2000" dirty="0"/>
          </a:p>
        </p:txBody>
      </p:sp>
      <p:sp>
        <p:nvSpPr>
          <p:cNvPr id="4" name="Obdĺžnik 3"/>
          <p:cNvSpPr/>
          <p:nvPr/>
        </p:nvSpPr>
        <p:spPr>
          <a:xfrm>
            <a:off x="3785616" y="3354366"/>
            <a:ext cx="472973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dirty="0"/>
              <a:t>Neviete, že nespravodliví nebudú dedičmi Božieho kráľovstva? </a:t>
            </a:r>
            <a:r>
              <a:rPr lang="sk-SK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Nemýľte sa: ani smilníci, ani modloslužobníci, ani cudzoložníci, ani chlipníci, ani súložníci mužov, </a:t>
            </a:r>
            <a:r>
              <a:rPr lang="sk-SK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 </a:t>
            </a:r>
            <a:r>
              <a:rPr lang="sk-SK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zlodeji, ani chamtivci, ani opilci, ani utŕhači, ani lupiči nebudú dedičmi Božieho kráľovstva. </a:t>
            </a:r>
            <a:r>
              <a:rPr lang="sk-SK" sz="2000" dirty="0" smtClean="0"/>
              <a:t>A </a:t>
            </a:r>
            <a:r>
              <a:rPr lang="sk-SK" sz="2000" dirty="0"/>
              <a:t>niektorí ste toto boli. Ale obmyli ste sa, boli ste posvätení, boli ste ospravedlnení v mene Pána Ježiša Krista a v Duchu nášho </a:t>
            </a:r>
            <a:r>
              <a:rPr lang="sk-SK" sz="2000" dirty="0" smtClean="0"/>
              <a:t>Boha. 1 Kor 6,9-11</a:t>
            </a:r>
            <a:endParaRPr lang="sk-SK" sz="2000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3350657"/>
            <a:ext cx="287655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13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 manželov 1 Kor 7,1-11 </a:t>
            </a:r>
            <a:endParaRPr lang="sk-SK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739521" y="1621131"/>
            <a:ext cx="766495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dirty="0"/>
              <a:t>O tom, čo ste písali: Dobre je, keď sa muž nedotýka ženy. </a:t>
            </a:r>
            <a:r>
              <a:rPr lang="sk-SK" sz="2000" dirty="0" smtClean="0"/>
              <a:t>Ale </a:t>
            </a:r>
            <a:r>
              <a:rPr lang="sk-SK" sz="2000" dirty="0"/>
              <a:t>vzhľadom na nebezpečenstvo smilstva nech má každý svoju ženu a každá nech má svojho muža. </a:t>
            </a:r>
            <a:r>
              <a:rPr lang="sk-SK" sz="2000" dirty="0" smtClean="0"/>
              <a:t>Muž </a:t>
            </a:r>
            <a:r>
              <a:rPr lang="sk-SK" sz="2000" dirty="0"/>
              <a:t>nech plní povinnosť voči manželke a podobne aj manželka voči mužovi. </a:t>
            </a:r>
            <a:r>
              <a:rPr lang="sk-SK" sz="2000" dirty="0" smtClean="0"/>
              <a:t>Žena </a:t>
            </a:r>
            <a:r>
              <a:rPr lang="sk-SK" sz="2000" dirty="0"/>
              <a:t>nemá moc nad svojím telom, ale muž; podobne ani muž nemá moc nad svojím telom, ale žena. </a:t>
            </a:r>
            <a:r>
              <a:rPr lang="sk-SK" sz="2000" dirty="0" smtClean="0"/>
              <a:t>Neodopierajte </a:t>
            </a:r>
            <a:r>
              <a:rPr lang="sk-SK" sz="2000" dirty="0"/>
              <a:t>si jeden druhému, iba ak na čas so vzájomným súhlasom, aby ste sa mohli venovať modlitbe, a opäť buďte spolu, aby vás satan nepokúšal pre vašu nezdržanlivosť. </a:t>
            </a:r>
            <a:r>
              <a:rPr lang="sk-SK" sz="2000" dirty="0" smtClean="0"/>
              <a:t>No </a:t>
            </a:r>
            <a:r>
              <a:rPr lang="sk-SK" sz="2000" dirty="0"/>
              <a:t>toto hovorím ako dovolenie, nie ako </a:t>
            </a:r>
            <a:r>
              <a:rPr lang="sk-SK" sz="2000" dirty="0" smtClean="0"/>
              <a:t>príkaz. Chcel </a:t>
            </a:r>
            <a:r>
              <a:rPr lang="sk-SK" sz="2000" dirty="0"/>
              <a:t>by som, aby boli všetci ľudia tak, ako som ja; lenže každý má svoj vlastný dar od Boha: jeden tak, druhý inak. </a:t>
            </a:r>
            <a:r>
              <a:rPr lang="sk-SK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Slobodným </a:t>
            </a:r>
            <a:r>
              <a:rPr lang="sk-SK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vdovám hovorím: </a:t>
            </a:r>
            <a:r>
              <a:rPr lang="sk-SK" sz="2000" dirty="0"/>
              <a:t>Dobre je pre nich, ak zostanú tak, ako ja. </a:t>
            </a:r>
            <a:r>
              <a:rPr lang="sk-SK" sz="2000" dirty="0" smtClean="0"/>
              <a:t>Ale </a:t>
            </a:r>
            <a:r>
              <a:rPr lang="sk-SK" sz="2000" dirty="0"/>
              <a:t>ak sa nevedia zdržať, nech vstúpia do manželstva. Lebo je lepšie vstúpiť do manželstva ako horieť. </a:t>
            </a:r>
            <a:r>
              <a:rPr lang="sk-SK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Tým</a:t>
            </a:r>
            <a:r>
              <a:rPr lang="sk-SK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čo uzavreli manželstvo, prikazujem, ani nie ja, ale Pán, aby manželka neodchádzala od muža </a:t>
            </a:r>
            <a:r>
              <a:rPr lang="sk-SK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sk-SK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ak by odišla, nech ostane nevydatá, alebo nech sa zmieri so svojím mužom - a muž nech neprepúšťa manželku.</a:t>
            </a:r>
          </a:p>
        </p:txBody>
      </p:sp>
    </p:spTree>
    <p:extLst>
      <p:ext uri="{BB962C8B-B14F-4D97-AF65-F5344CB8AC3E}">
        <p14:creationId xmlns:p14="http://schemas.microsoft.com/office/powerpoint/2010/main" val="429061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Smilstvo a cudzoložstvo</a:t>
            </a:r>
            <a:endParaRPr lang="sk-SK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628650" y="1526615"/>
            <a:ext cx="58910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b="1" dirty="0" smtClean="0"/>
              <a:t>Smilstvo:</a:t>
            </a:r>
            <a:r>
              <a:rPr lang="sk-SK" sz="2400" dirty="0" smtClean="0"/>
              <a:t> je to </a:t>
            </a:r>
            <a:r>
              <a:rPr lang="sk-SK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telesné spojenie slobodného muža so slobodnou ženou</a:t>
            </a:r>
            <a:r>
              <a:rPr lang="sk-SK" sz="2400" dirty="0" smtClean="0"/>
              <a:t>, ktorí neuzavreli manželstvo. </a:t>
            </a:r>
            <a:endParaRPr lang="sk-SK" sz="2400" dirty="0"/>
          </a:p>
        </p:txBody>
      </p:sp>
      <p:sp>
        <p:nvSpPr>
          <p:cNvPr id="4" name="Obdĺžnik 3"/>
          <p:cNvSpPr/>
          <p:nvPr/>
        </p:nvSpPr>
        <p:spPr>
          <a:xfrm>
            <a:off x="1530477" y="5486011"/>
            <a:ext cx="60830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b="1" dirty="0" smtClean="0"/>
              <a:t>Cudzoložstvo: </a:t>
            </a:r>
            <a:r>
              <a:rPr lang="sk-SK" sz="2400" dirty="0" smtClean="0"/>
              <a:t>označuje </a:t>
            </a:r>
            <a:r>
              <a:rPr lang="sk-SK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manželskú nevernosť</a:t>
            </a:r>
            <a:r>
              <a:rPr lang="sk-SK" sz="2400" dirty="0" smtClean="0"/>
              <a:t>. Nový zákon a šieste i deviate prikázanie cudzoložstvo úplne zakazujú.</a:t>
            </a:r>
            <a:endParaRPr lang="sk-SK" sz="2400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9202" y="2351383"/>
            <a:ext cx="4098798" cy="30740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9493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Porušovanie čistoty</a:t>
            </a:r>
            <a:endParaRPr lang="sk-SK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1673352" y="2527523"/>
            <a:ext cx="27066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Chlipnosť</a:t>
            </a:r>
          </a:p>
          <a:p>
            <a:pPr marL="514350" indent="-514350">
              <a:buAutoNum type="arabicPeriod"/>
            </a:pPr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Smilstvo</a:t>
            </a:r>
          </a:p>
          <a:p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Sebaukájanie</a:t>
            </a:r>
          </a:p>
          <a:p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Pornografia</a:t>
            </a:r>
            <a:b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Prostitúcia </a:t>
            </a:r>
            <a:b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Znásilnenie</a:t>
            </a:r>
            <a:endParaRPr lang="sk-SK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5384" y="2018120"/>
            <a:ext cx="4928616" cy="3696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67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Čnosť čistoty</a:t>
            </a:r>
          </a:p>
        </p:txBody>
      </p:sp>
      <p:sp>
        <p:nvSpPr>
          <p:cNvPr id="3" name="Obdĺžnik 2"/>
          <p:cNvSpPr/>
          <p:nvPr/>
        </p:nvSpPr>
        <p:spPr>
          <a:xfrm>
            <a:off x="1140714" y="1690689"/>
            <a:ext cx="707059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 smtClean="0"/>
              <a:t>Úzko súvisí so základnou čnosťou miernosti, ktorá smeruje k tomu, aby rozum ovládal vášne a chúťky ľudskej zmyslovosti. </a:t>
            </a:r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Sebaovládanie je dlhodobé dielo. Predpokladá úsilie začínať vždy znovu v každej dobe života. </a:t>
            </a:r>
            <a:r>
              <a:rPr lang="sk-SK" sz="2800" dirty="0" smtClean="0"/>
              <a:t>Čistota predstavuje vrcholne osobnú úlohu, zahŕňa taktiež kultúrne úsilie, pretože pokrok ľudskej osoby a rozvoj spoločnosti na sebe vzájomne závisí. </a:t>
            </a:r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Čistota je mravná čnosť. </a:t>
            </a:r>
            <a:r>
              <a:rPr lang="sk-SK" sz="2800" dirty="0" smtClean="0"/>
              <a:t>Je taktiež Božím darom, milosťou, ovocím Ducha.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7157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84" y="390145"/>
            <a:ext cx="7620000" cy="4191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86384" y="4581145"/>
            <a:ext cx="7772400" cy="1873186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Nescudzoložíš! Ex 20, 14</a:t>
            </a:r>
            <a:br>
              <a:rPr lang="sk-SK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(Nezosmilníš!)</a:t>
            </a:r>
            <a:endParaRPr lang="sk-SK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182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</TotalTime>
  <Words>603</Words>
  <Application>Microsoft Office PowerPoint</Application>
  <PresentationFormat>Prezentácia na obrazovke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Motív Office</vt:lpstr>
      <vt:lpstr>Nescudzoložíš! Ex 20, 14 (Nezosmilníš!)</vt:lpstr>
      <vt:lpstr>Čo hovorí Biblia v SZ?</vt:lpstr>
      <vt:lpstr>Nový zákon</vt:lpstr>
      <vt:lpstr>Pre manželov 1 Kor 7,1-11 </vt:lpstr>
      <vt:lpstr>Smilstvo a cudzoložstvo</vt:lpstr>
      <vt:lpstr>Porušovanie čistoty</vt:lpstr>
      <vt:lpstr>Čnosť čistoty</vt:lpstr>
      <vt:lpstr>Nescudzoložíš! Ex 20, 14 (Nezosmilníš!)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admin</dc:creator>
  <cp:lastModifiedBy>admin</cp:lastModifiedBy>
  <cp:revision>27</cp:revision>
  <dcterms:created xsi:type="dcterms:W3CDTF">2017-03-22T07:38:40Z</dcterms:created>
  <dcterms:modified xsi:type="dcterms:W3CDTF">2017-03-26T09:22:10Z</dcterms:modified>
</cp:coreProperties>
</file>