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1" r:id="rId13"/>
    <p:sldId id="29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760B-CE54-4B04-BFAE-B013C52C540D}" type="datetimeFigureOut">
              <a:rPr lang="sk-SK" smtClean="0"/>
              <a:t>23.1.2017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8294-4ACD-40ED-BB70-1690915AF94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MARTIN SA STARÁ O ĽUDÍ </a:t>
            </a:r>
            <a:br>
              <a:rPr lang="sk-SK" b="1" dirty="0"/>
            </a:br>
            <a:endParaRPr lang="sk-SK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1" y="1268760"/>
            <a:ext cx="4010075" cy="276198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02750"/>
            <a:ext cx="3989070" cy="2746369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472908" y="141763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k-SK" sz="2000" dirty="0"/>
              <a:t>Všetci skoro spoznali biskupa Martina, ktorý prechádzal celou krajinou, rozprával o Kristovi a uzdravoval chorých. Dokonca sa hovorilo medzi ľuďmi, že i vrátil mŕtvym život. Stále viac ľudí sa chcelo stať kresťanmi.</a:t>
            </a:r>
          </a:p>
        </p:txBody>
      </p:sp>
    </p:spTree>
    <p:extLst>
      <p:ext uri="{BB962C8B-B14F-4D97-AF65-F5344CB8AC3E}">
        <p14:creationId xmlns:p14="http://schemas.microsoft.com/office/powerpoint/2010/main" val="9577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MARTIN ZOMIERA NA PODLAHE – CHCE BYŤ ÚPLNE CHUDOBNÝ</a:t>
            </a:r>
            <a:br>
              <a:rPr lang="sk-SK" b="1" dirty="0"/>
            </a:br>
            <a:endParaRPr lang="sk-SK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81" y="1556792"/>
            <a:ext cx="3154319" cy="447367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676510" y="170185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k-SK" sz="2800" dirty="0" smtClean="0"/>
              <a:t>Martinovi </a:t>
            </a:r>
            <a:r>
              <a:rPr lang="sk-SK" sz="2800" dirty="0"/>
              <a:t>má 80 rokov keď zomiera. Pred smrťou hovorí svojim spolubratom: </a:t>
            </a:r>
            <a:r>
              <a:rPr lang="sk-SK" sz="2800" b="1" dirty="0"/>
              <a:t>„Vyneste moju posteľ von a na podlahu nasypte popol. Keď zomriem, nerozprávajte o mne žiadne veľké príbehy.“ </a:t>
            </a:r>
          </a:p>
          <a:p>
            <a:pPr algn="just"/>
            <a:r>
              <a:rPr lang="sk-SK" sz="2800" dirty="0"/>
              <a:t>Potom sa obliekol do svojho hrubého habitu, na hlavu si dal kapucňu a ľahol si na zem.</a:t>
            </a:r>
          </a:p>
        </p:txBody>
      </p:sp>
    </p:spTree>
    <p:extLst>
      <p:ext uri="{BB962C8B-B14F-4D97-AF65-F5344CB8AC3E}">
        <p14:creationId xmlns:p14="http://schemas.microsoft.com/office/powerpoint/2010/main" val="23785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MODLITBA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827584" y="1988840"/>
            <a:ext cx="5238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Svätý Martin ochranca náš, </a:t>
            </a:r>
          </a:p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svätý Martin oroduj za nás.</a:t>
            </a:r>
          </a:p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Pomôž aj nám vieru vyznávať </a:t>
            </a:r>
          </a:p>
          <a:p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vypros silu v boji vytrvať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Patrón Spišskej diecézy, slávime 1700 rokov od jeho narodenia.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1772816"/>
            <a:ext cx="2857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cap="all" dirty="0" smtClean="0"/>
              <a:t>Bude sa volať Martin</a:t>
            </a:r>
            <a:endParaRPr lang="sk-SK" b="1" cap="all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542"/>
            <a:ext cx="3271334" cy="4475897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851920" y="1529000"/>
            <a:ext cx="4707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 smtClean="0"/>
              <a:t> Pred mnohými rokmi žil v </a:t>
            </a:r>
            <a:r>
              <a:rPr lang="sk-SK" sz="2800" dirty="0" err="1" smtClean="0"/>
              <a:t>Sabarii</a:t>
            </a:r>
            <a:r>
              <a:rPr lang="sk-SK" sz="2800" dirty="0" smtClean="0"/>
              <a:t> (v meste, ktoré leží v dnešnom Maďarsku) rímsky vojenský dôstojník. </a:t>
            </a:r>
          </a:p>
          <a:p>
            <a:pPr algn="just"/>
            <a:r>
              <a:rPr lang="sk-SK" sz="2800" dirty="0" smtClean="0"/>
              <a:t>Za vlády rímskeho cisára musel byť často vo vojne. Uctieval rímskeho boha vojny Marsa. </a:t>
            </a:r>
          </a:p>
          <a:p>
            <a:pPr algn="just"/>
            <a:r>
              <a:rPr lang="sk-SK" sz="2800" dirty="0" smtClean="0"/>
              <a:t>Jeho prvé dieťa bol chlapec, ktorého hrdo pomenoval </a:t>
            </a:r>
            <a:r>
              <a:rPr lang="sk-SK" sz="2800" b="1" dirty="0" smtClean="0"/>
              <a:t>Martin, čo znamená bojovník</a:t>
            </a:r>
            <a:r>
              <a:rPr lang="sk-SK" sz="2800" dirty="0" smtClean="0"/>
              <a:t>. </a:t>
            </a:r>
            <a:r>
              <a:rPr lang="sk-SK" sz="2800" i="1" dirty="0" smtClean="0"/>
              <a:t>„I môj syn sa musí stať dobrým vojakom“, </a:t>
            </a:r>
            <a:r>
              <a:rPr lang="sk-SK" sz="2800" dirty="0" smtClean="0"/>
              <a:t>hovoril.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9587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34" y="3908559"/>
            <a:ext cx="4400566" cy="29494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MARTIN POZNÁVA KRESŤANOV </a:t>
            </a:r>
          </a:p>
        </p:txBody>
      </p:sp>
      <p:sp>
        <p:nvSpPr>
          <p:cNvPr id="3" name="Obdĺžnik 2"/>
          <p:cNvSpPr/>
          <p:nvPr/>
        </p:nvSpPr>
        <p:spPr>
          <a:xfrm>
            <a:off x="317754" y="1450539"/>
            <a:ext cx="80307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dirty="0" smtClean="0"/>
              <a:t>Raz sa spustila veľká búrka. Martin vbehol do jedného domu, pretože sa chcel  skryť pred silným dažďom.</a:t>
            </a:r>
          </a:p>
          <a:p>
            <a:pPr algn="just"/>
            <a:r>
              <a:rPr lang="sk-SK" sz="3200" dirty="0" smtClean="0"/>
              <a:t>Boli v ňom nejakí ľudia, sedeli v miestnosti, chvíľu ktosi čítal niečo nahlas a potom sa všetci modlili.</a:t>
            </a:r>
          </a:p>
          <a:p>
            <a:pPr algn="just"/>
            <a:r>
              <a:rPr lang="sk-SK" sz="3200" dirty="0" smtClean="0"/>
              <a:t>Nevzývali žiadnych bohov </a:t>
            </a:r>
          </a:p>
          <a:p>
            <a:pPr algn="just"/>
            <a:r>
              <a:rPr lang="sk-SK" sz="3200" dirty="0" smtClean="0"/>
              <a:t>a nepálili obetné dary...“     </a:t>
            </a:r>
          </a:p>
          <a:p>
            <a:pPr algn="just"/>
            <a:r>
              <a:rPr lang="sk-SK" sz="3200" dirty="0" smtClean="0"/>
              <a:t>Mamička sa na Martina</a:t>
            </a:r>
          </a:p>
          <a:p>
            <a:pPr algn="just"/>
            <a:r>
              <a:rPr lang="sk-SK" sz="3200" dirty="0" smtClean="0"/>
              <a:t>vystrašene pozrela.</a:t>
            </a:r>
          </a:p>
          <a:p>
            <a:pPr algn="just"/>
            <a:r>
              <a:rPr lang="sk-SK" sz="3200" b="1" dirty="0" smtClean="0"/>
              <a:t>„Ty si bol u kresťanov?“ Martin prikývol. 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5491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/>
              <a:t>MARTIN SA STANE VOJAKOM</a:t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1043608" y="1484784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 smtClean="0"/>
              <a:t>Martin má už 15 rokov. Jedného dňa mu otec hovorí: „Prišiel tvoj čas, Martin. Cisár potrebuje mladých vojakov.“</a:t>
            </a:r>
          </a:p>
          <a:p>
            <a:pPr algn="just"/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b="1" dirty="0" smtClean="0"/>
              <a:t>Martin musel zložiť prísahu. Dostal meč, široký vojenský plášť a koňa.</a:t>
            </a:r>
          </a:p>
          <a:p>
            <a:pPr algn="just"/>
            <a:r>
              <a:rPr lang="sk-SK" sz="2800" b="1" dirty="0" smtClean="0"/>
              <a:t>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Na cisárov rozkaz sa vydal tiahnuť cez veľké hory, ktoré sa volajú Alpy. Všetci ho mali radi. Už rozdal všetky svoje peniaze. Martina potešilo, že v Galii (to je dnešné Francúzsko) nemusí bojovať.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723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52" y="3106741"/>
            <a:ext cx="5473148" cy="37512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/>
              <a:t>MARTIN SA DELÍ SO ŽOBRÁKOM O PLÁŠŤ</a:t>
            </a:r>
          </a:p>
        </p:txBody>
      </p:sp>
      <p:sp>
        <p:nvSpPr>
          <p:cNvPr id="3" name="Obdĺžnik 2"/>
          <p:cNvSpPr/>
          <p:nvPr/>
        </p:nvSpPr>
        <p:spPr>
          <a:xfrm>
            <a:off x="5220072" y="1689738"/>
            <a:ext cx="35627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Už tri roky je rímskym vojakom. Pre svojho cisára musí strážiť galské mesto </a:t>
            </a:r>
            <a:r>
              <a:rPr lang="sk-SK" dirty="0" err="1" smtClean="0"/>
              <a:t>Amiens</a:t>
            </a:r>
            <a:r>
              <a:rPr lang="sk-SK" dirty="0" smtClean="0"/>
              <a:t>, </a:t>
            </a:r>
            <a:br>
              <a:rPr lang="sk-SK" dirty="0" smtClean="0"/>
            </a:br>
            <a:r>
              <a:rPr lang="sk-SK" dirty="0" smtClean="0"/>
              <a:t>a to i v krutej, treskúcej zime, ktorá v tomto roku zastihla krajinu.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51520" y="1713935"/>
            <a:ext cx="4434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/>
              <a:t>Pri mestskej bráne sedí vyhladovaný, polonahý žobrák.</a:t>
            </a:r>
          </a:p>
          <a:p>
            <a:pPr algn="just"/>
            <a:r>
              <a:rPr lang="sk-SK" b="1" dirty="0" smtClean="0"/>
              <a:t>Martin práve prechádza na koni. Keď počuje jeho nárek, zoskočí z koňa a mečom pretína svoj plášť na dve polovice.</a:t>
            </a:r>
          </a:p>
          <a:p>
            <a:pPr algn="just"/>
            <a:r>
              <a:rPr lang="sk-SK" b="1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Jednu dáva žobrákovi a do druhej sa zahalí sám. Opäť nasadá na koňa a odchádza preč. Nad mestom sa už stmieva. </a:t>
            </a:r>
          </a:p>
          <a:p>
            <a:pPr algn="just"/>
            <a:endParaRPr lang="sk-SK" dirty="0"/>
          </a:p>
          <a:p>
            <a:pPr algn="just"/>
            <a:r>
              <a:rPr lang="sk-SK" dirty="0" smtClean="0"/>
              <a:t>Martin je unavený a skoro zaspáva. </a:t>
            </a:r>
            <a:r>
              <a:rPr lang="sk-SK" b="1" dirty="0" smtClean="0"/>
              <a:t>Má zvláštny sen. Vidí žobráka, prikrytého s jeho plášťom a počuje hlas: „Toho muža už poznáš.“ Martin zrazu vie: Ten muž je Ježiš Kristus. Ten, o ktorom mu rozprávali kresťania.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510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MARTIN SA STÁVA KRESŤANOM</a:t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611560" y="1052736"/>
            <a:ext cx="480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/>
              <a:t>Hneď na druhý deň vyhľadá v mestečku </a:t>
            </a:r>
            <a:r>
              <a:rPr lang="sk-SK" sz="2800" dirty="0" err="1" smtClean="0"/>
              <a:t>Amiens</a:t>
            </a:r>
            <a:r>
              <a:rPr lang="sk-SK" sz="2800" dirty="0" smtClean="0"/>
              <a:t> spoločenstvo </a:t>
            </a:r>
            <a:r>
              <a:rPr lang="sk-SK" sz="2800" dirty="0"/>
              <a:t>kresťanov. </a:t>
            </a:r>
          </a:p>
          <a:p>
            <a:pPr algn="just"/>
            <a:r>
              <a:rPr lang="sk-SK" sz="2800" dirty="0"/>
              <a:t>„Pokrstite ma. Chcem byť tiež kresťanom,“ hovorí Martin. Biskup a kresťania sa tešia. Usporiadali veľkú slávnosť. </a:t>
            </a:r>
            <a:r>
              <a:rPr lang="sk-SK" sz="2800" dirty="0" err="1"/>
              <a:t>Amiensky</a:t>
            </a:r>
            <a:r>
              <a:rPr lang="sk-SK" sz="2800" dirty="0"/>
              <a:t> biskup krstí </a:t>
            </a:r>
            <a:r>
              <a:rPr lang="sk-SK" sz="2800" dirty="0" smtClean="0"/>
              <a:t>Martina.</a:t>
            </a:r>
          </a:p>
          <a:p>
            <a:pPr algn="just"/>
            <a:r>
              <a:rPr lang="sk-SK" sz="2800" dirty="0"/>
              <a:t>Teraz je už i Martin kresťanom a má práve 18 rokov.</a:t>
            </a:r>
          </a:p>
          <a:p>
            <a:pPr algn="just"/>
            <a:r>
              <a:rPr lang="sk-SK" sz="2800" dirty="0"/>
              <a:t> </a:t>
            </a:r>
          </a:p>
          <a:p>
            <a:pPr algn="just"/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200" y="1808775"/>
            <a:ext cx="3571800" cy="50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MARTIN OPÚŠŤA CISÁRA</a:t>
            </a:r>
            <a:br>
              <a:rPr lang="sk-SK" b="1" dirty="0"/>
            </a:br>
            <a:endParaRPr lang="sk-SK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2909710" cy="415673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275856" y="1124744"/>
            <a:ext cx="56695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Martin </a:t>
            </a:r>
            <a:r>
              <a:rPr lang="sk-SK" sz="2400" b="1" dirty="0"/>
              <a:t>patrí k jazdcom, ktorí ochraňujú cisára. </a:t>
            </a:r>
            <a:r>
              <a:rPr lang="sk-SK" sz="2400" dirty="0"/>
              <a:t>To je veľká česť a zodpovednosť. S cisárom šiel Martin i do </a:t>
            </a:r>
            <a:r>
              <a:rPr lang="sk-SK" sz="2400" dirty="0" err="1"/>
              <a:t>Wormsu</a:t>
            </a:r>
            <a:r>
              <a:rPr lang="sk-SK" sz="2400" dirty="0"/>
              <a:t>, kde zvolal svojich verných, aby im oznámil: „Nemci napadli našu Rímsku ríšu. Musíme bojovať.“</a:t>
            </a:r>
          </a:p>
          <a:p>
            <a:r>
              <a:rPr lang="sk-SK" sz="2400" dirty="0"/>
              <a:t>Martin v tej chvíli predstúpil a povedal: „Dodnes som ti verne slúžil, môj cisár. Teraz už ale nechcem byť vojakom. Od dnešného dňa chcem bojovať len pre Krista.“  </a:t>
            </a:r>
          </a:p>
          <a:p>
            <a:r>
              <a:rPr lang="sk-SK" sz="2400" dirty="0"/>
              <a:t>„Ty strachopud,“ zvolal nahnevaný cisár.</a:t>
            </a:r>
          </a:p>
          <a:p>
            <a:r>
              <a:rPr lang="sk-SK" sz="2400" dirty="0"/>
              <a:t>„Zajtra sa pre teba postavím do prvej rady, ale bez zbrane. Ja sa nebojím,“ odpovedá Martin. </a:t>
            </a:r>
            <a:r>
              <a:rPr lang="sk-SK" sz="2400" b="1" dirty="0"/>
              <a:t>Na druhý deň požiadajú Nemci o prímerie a cisár Martina prepúšťa.</a:t>
            </a:r>
          </a:p>
        </p:txBody>
      </p:sp>
    </p:spTree>
    <p:extLst>
      <p:ext uri="{BB962C8B-B14F-4D97-AF65-F5344CB8AC3E}">
        <p14:creationId xmlns:p14="http://schemas.microsoft.com/office/powerpoint/2010/main" val="23083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MARTIN SA STÁVA PUSTOVNÍKOM A POMÁHA ĽUĎOM</a:t>
            </a:r>
            <a:br>
              <a:rPr lang="sk-SK" b="1" dirty="0"/>
            </a:br>
            <a:endParaRPr lang="sk-SK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603" y="1484784"/>
            <a:ext cx="3887397" cy="2679449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95536" y="1748187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b="1" dirty="0"/>
              <a:t>„Choď do svojej vlasti a hovor o mne svojim rodičom. Ešte ma nepoznajú.“ </a:t>
            </a:r>
            <a:r>
              <a:rPr lang="sk-SK" sz="2800" dirty="0"/>
              <a:t>To je Kristov hlas, ktorý Martin počuje vo sne. A tak sa vydáva na cestu cez Alpy domov.</a:t>
            </a:r>
          </a:p>
          <a:p>
            <a:r>
              <a:rPr lang="sk-SK" sz="2800" dirty="0"/>
              <a:t>Keď sa i jeho mamička stala kresťankou, vrátil sa Martin späť do Galie. Blízko jedného mesta si vybudoval malú chatrč. </a:t>
            </a:r>
          </a:p>
        </p:txBody>
      </p:sp>
      <p:sp>
        <p:nvSpPr>
          <p:cNvPr id="5" name="Obdĺžnik 4"/>
          <p:cNvSpPr/>
          <p:nvPr/>
        </p:nvSpPr>
        <p:spPr>
          <a:xfrm>
            <a:off x="5256603" y="4509120"/>
            <a:ext cx="3887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/>
              <a:t>Ľudia k nemu prichádzali a radili sa s ním, </a:t>
            </a:r>
            <a:r>
              <a:rPr lang="sk-SK" dirty="0" smtClean="0"/>
              <a:t>iní </a:t>
            </a:r>
            <a:r>
              <a:rPr lang="sk-SK" dirty="0"/>
              <a:t>ho prosili o pomoc. A on pomáhal, kde len mohol. Iní nad tým krútili hlavou. Niektorí kresťania začali žiť rovnako ako Martin. </a:t>
            </a:r>
          </a:p>
        </p:txBody>
      </p:sp>
    </p:spTree>
    <p:extLst>
      <p:ext uri="{BB962C8B-B14F-4D97-AF65-F5344CB8AC3E}">
        <p14:creationId xmlns:p14="http://schemas.microsoft.com/office/powerpoint/2010/main" val="34995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MARTIN SA STANE BISKUPOM</a:t>
            </a:r>
            <a:br>
              <a:rPr lang="sk-SK" b="1" dirty="0"/>
            </a:b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066654"/>
            <a:ext cx="4043002" cy="27833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354359" y="1052736"/>
            <a:ext cx="8435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/>
              <a:t>V </a:t>
            </a:r>
            <a:r>
              <a:rPr lang="sk-SK" sz="2800" dirty="0" err="1"/>
              <a:t>Tours</a:t>
            </a:r>
            <a:r>
              <a:rPr lang="sk-SK" sz="2800" dirty="0"/>
              <a:t> zomrel biskup. Má byť zvolený nový a preto sa tam zíde veľa ľudí. Ľudia z okolia volajú: </a:t>
            </a:r>
            <a:r>
              <a:rPr lang="sk-SK" sz="2800" b="1" dirty="0"/>
              <a:t>„Nech je našim biskupom Martin</a:t>
            </a:r>
            <a:r>
              <a:rPr lang="sk-SK" sz="2800" b="1" dirty="0" smtClean="0"/>
              <a:t>!“ </a:t>
            </a:r>
            <a:r>
              <a:rPr lang="sk-SK" sz="2800" dirty="0" smtClean="0"/>
              <a:t>Martina </a:t>
            </a:r>
            <a:r>
              <a:rPr lang="sk-SK" sz="2800" dirty="0"/>
              <a:t>však nemohli nájsť. Mal strach stať sa biskupom, lebo je to veľká úloha. Chcel naďalej žiť ako pustovník. Preto sa schoval do malého husieho </a:t>
            </a:r>
            <a:r>
              <a:rPr lang="sk-SK" sz="2800" dirty="0" smtClean="0"/>
              <a:t>chlievika. Keď </a:t>
            </a:r>
            <a:r>
              <a:rPr lang="sk-SK" sz="2800" dirty="0"/>
              <a:t>sa ale husi chcú večer vrátiť do svojho obydlia, </a:t>
            </a:r>
            <a:r>
              <a:rPr lang="sk-SK" sz="2800" dirty="0" smtClean="0"/>
              <a:t>začnú </a:t>
            </a:r>
            <a:r>
              <a:rPr lang="sk-SK" sz="2800" dirty="0"/>
              <a:t>hlasno gagotať a tak Martinov úkryt prezradia. </a:t>
            </a:r>
          </a:p>
        </p:txBody>
      </p:sp>
    </p:spTree>
    <p:extLst>
      <p:ext uri="{BB962C8B-B14F-4D97-AF65-F5344CB8AC3E}">
        <p14:creationId xmlns:p14="http://schemas.microsoft.com/office/powerpoint/2010/main" val="27916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717</Words>
  <Application>Microsoft Office PowerPoint</Application>
  <PresentationFormat>Prezentácia na obrazovke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Motív Office</vt:lpstr>
      <vt:lpstr>Prezentácia programu PowerPoint</vt:lpstr>
      <vt:lpstr>Bude sa volať Martin</vt:lpstr>
      <vt:lpstr>MARTIN POZNÁVA KRESŤANOV </vt:lpstr>
      <vt:lpstr>MARTIN SA STANE VOJAKOM </vt:lpstr>
      <vt:lpstr>MARTIN SA DELÍ SO ŽOBRÁKOM O PLÁŠŤ</vt:lpstr>
      <vt:lpstr>MARTIN SA STÁVA KRESŤANOM </vt:lpstr>
      <vt:lpstr>MARTIN OPÚŠŤA CISÁRA </vt:lpstr>
      <vt:lpstr>MARTIN SA STÁVA PUSTOVNÍKOM A POMÁHA ĽUĎOM </vt:lpstr>
      <vt:lpstr>MARTIN SA STANE BISKUPOM </vt:lpstr>
      <vt:lpstr>MARTIN SA STARÁ O ĽUDÍ  </vt:lpstr>
      <vt:lpstr>MARTIN ZOMIERA NA PODLAHE – CHCE BYŤ ÚPLNE CHUDOBNÝ </vt:lpstr>
      <vt:lpstr>MODLITBA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admin</cp:lastModifiedBy>
  <cp:revision>12</cp:revision>
  <dcterms:created xsi:type="dcterms:W3CDTF">2016-12-20T17:42:45Z</dcterms:created>
  <dcterms:modified xsi:type="dcterms:W3CDTF">2017-01-23T09:41:08Z</dcterms:modified>
</cp:coreProperties>
</file>