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69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655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621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28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022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174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1368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815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877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259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2799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539CE-E8FA-4402-94DA-8C7B3EB66AC9}" type="datetimeFigureOut">
              <a:rPr lang="sk-SK" smtClean="0"/>
              <a:pPr/>
              <a:t>23.1.2017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27327-F846-4CC5-A054-FF11513529A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011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6716" y="4299967"/>
            <a:ext cx="6858000" cy="1082564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Desatoro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6716" y="5431536"/>
            <a:ext cx="6858000" cy="569214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dospelých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55" y="460201"/>
            <a:ext cx="4862322" cy="364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61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6716" y="4299967"/>
            <a:ext cx="6858000" cy="1082564"/>
          </a:xfrm>
        </p:spPr>
        <p:txBody>
          <a:bodyPr>
            <a:norm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Desatoro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6716" y="5431536"/>
            <a:ext cx="6858000" cy="569214"/>
          </a:xfrm>
        </p:spPr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dospelých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555" y="460201"/>
            <a:ext cx="4862322" cy="364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0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Byť pravdivým znamená byť spravodlivým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1283883" y="1764792"/>
            <a:ext cx="6973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Na konanie spravodlivosti v pravde však potrebujeme napĺňať </a:t>
            </a:r>
            <a:r>
              <a:rPr lang="sk-SK" sz="3200" b="1" dirty="0" smtClean="0"/>
              <a:t>Pánov Zákon</a:t>
            </a:r>
            <a:r>
              <a:rPr lang="sk-SK" sz="3200" dirty="0" smtClean="0"/>
              <a:t>!</a:t>
            </a:r>
            <a:endParaRPr lang="sk-SK" sz="3200" dirty="0"/>
          </a:p>
        </p:txBody>
      </p:sp>
      <p:sp>
        <p:nvSpPr>
          <p:cNvPr id="4" name="Obdĺžnik 3"/>
          <p:cNvSpPr/>
          <p:nvPr/>
        </p:nvSpPr>
        <p:spPr>
          <a:xfrm>
            <a:off x="1283883" y="3301645"/>
            <a:ext cx="69731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</a:rPr>
              <a:t>Žalmy 1</a:t>
            </a:r>
          </a:p>
          <a:p>
            <a:r>
              <a:rPr lang="sk-SK" sz="2800" i="1" dirty="0"/>
              <a:t>1 Blažený človek, čo nekráča podľa rady bezbožných a nechodí cestou hriešnikov, ani nevysedáva v kruhu </a:t>
            </a:r>
            <a:r>
              <a:rPr lang="sk-SK" sz="2800" i="1" dirty="0" err="1"/>
              <a:t>rúhačov</a:t>
            </a:r>
            <a:r>
              <a:rPr lang="sk-SK" sz="2800" i="1" dirty="0"/>
              <a:t>, 2 ale v zákone Pánovom má záľubu a o jeho zákone rozjíma dňom i nocou.</a:t>
            </a:r>
          </a:p>
        </p:txBody>
      </p:sp>
    </p:spTree>
    <p:extLst>
      <p:ext uri="{BB962C8B-B14F-4D97-AF65-F5344CB8AC3E}">
        <p14:creationId xmlns:p14="http://schemas.microsoft.com/office/powerpoint/2010/main" val="15934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Svätý Zákon je stály, nemenný </a:t>
            </a:r>
            <a:br>
              <a:rPr lang="sk-SK" b="1" dirty="0" smtClean="0"/>
            </a:br>
            <a:r>
              <a:rPr lang="sk-SK" b="1" dirty="0" smtClean="0"/>
              <a:t>a večný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4361688" y="2777670"/>
            <a:ext cx="4782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rgbClr val="FF0000"/>
                </a:solidFill>
              </a:rPr>
              <a:t>Kniha </a:t>
            </a:r>
            <a:r>
              <a:rPr lang="sk-SK" sz="2800" b="1" dirty="0" err="1">
                <a:solidFill>
                  <a:srgbClr val="FF0000"/>
                </a:solidFill>
              </a:rPr>
              <a:t>Deuteronómium</a:t>
            </a:r>
            <a:r>
              <a:rPr lang="sk-SK" sz="2800" b="1" dirty="0">
                <a:solidFill>
                  <a:srgbClr val="FF0000"/>
                </a:solidFill>
              </a:rPr>
              <a:t> 4</a:t>
            </a:r>
          </a:p>
          <a:p>
            <a:r>
              <a:rPr lang="sk-SK" sz="2800" i="1" dirty="0"/>
              <a:t>2 K slovám, ktoré vám hovorím, nepridáte vôbec nič, ani z nich nič neuberiete; zachovávajte prikázania Pána, svojho Boha, ktoré vám ukladám!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689"/>
            <a:ext cx="4200525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0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Vakcína proti hriechu a pekelným vírusom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962406" y="2112264"/>
            <a:ext cx="7552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Ak túto vakcínu odmietame prijať alebo ju riedime inou látkou podľa vlastnej potreby, sme odsúdení na istú bolestnú smrť!</a:t>
            </a:r>
            <a:endParaRPr lang="sk-SK" sz="3200" dirty="0"/>
          </a:p>
        </p:txBody>
      </p:sp>
      <p:sp>
        <p:nvSpPr>
          <p:cNvPr id="4" name="Obdĺžnik 3"/>
          <p:cNvSpPr/>
          <p:nvPr/>
        </p:nvSpPr>
        <p:spPr>
          <a:xfrm>
            <a:off x="962406" y="410349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</a:rPr>
              <a:t>2 </a:t>
            </a:r>
            <a:r>
              <a:rPr lang="sk-SK" sz="2800" dirty="0" err="1" smtClean="0">
                <a:solidFill>
                  <a:srgbClr val="FF0000"/>
                </a:solidFill>
              </a:rPr>
              <a:t>Jn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k-SK" sz="2800" i="1" dirty="0" smtClean="0"/>
              <a:t>9 </a:t>
            </a:r>
            <a:r>
              <a:rPr lang="sk-SK" sz="2800" i="1" dirty="0"/>
              <a:t>Ktokoľvek zachádza ďalej a neostáva v Kristovom učení, nemá Boha. Kto ostáva v jeho učení, ten má aj Otca, aj Syna.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967" y="3638550"/>
            <a:ext cx="2381250" cy="321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0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Život je veľkým závodom o spásu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628650" y="5367493"/>
            <a:ext cx="5440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2. list Timotejovi 2</a:t>
            </a:r>
          </a:p>
          <a:p>
            <a:r>
              <a:rPr lang="sk-SK" sz="2800" b="1" i="1" dirty="0"/>
              <a:t>5 A kto závodí, nedostane veniec, ak </a:t>
            </a:r>
            <a:r>
              <a:rPr lang="sk-SK" sz="2800" b="1" i="1" dirty="0" err="1"/>
              <a:t>nezávodí</a:t>
            </a:r>
            <a:r>
              <a:rPr lang="sk-SK" sz="2800" b="1" i="1" dirty="0"/>
              <a:t> podľa pravidiel.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3487918" y="1468789"/>
            <a:ext cx="5269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/>
              <a:t>Keď mi vyhovuje smilstvo a cudzoložstvo nazvať hriechom, tak to urobím, aby môj „</a:t>
            </a:r>
            <a:r>
              <a:rPr lang="sk-SK" sz="2800" i="1" dirty="0" smtClean="0"/>
              <a:t>sused“</a:t>
            </a:r>
            <a:r>
              <a:rPr lang="sk-SK" sz="2800" dirty="0" smtClean="0"/>
              <a:t> vedel čím sa prehrešuje. Ak sám žijem </a:t>
            </a:r>
            <a:br>
              <a:rPr lang="sk-SK" sz="2800" dirty="0" smtClean="0"/>
            </a:br>
            <a:r>
              <a:rPr lang="sk-SK" sz="2800" dirty="0" smtClean="0"/>
              <a:t>v hriešnom vzťahu, Boží zákon rýchlo točím na všeobecne platné právo na lásku, ktoré máme od Boha. </a:t>
            </a:r>
            <a:br>
              <a:rPr lang="sk-SK" sz="2800" dirty="0" smtClean="0"/>
            </a:br>
            <a:r>
              <a:rPr lang="sk-SK" sz="2800" b="1" dirty="0" smtClean="0"/>
              <a:t>A to je diablova lož!</a:t>
            </a:r>
            <a:endParaRPr lang="sk-SK" sz="28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259" y="1690689"/>
            <a:ext cx="19240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8077" y="103474"/>
            <a:ext cx="7886700" cy="1325563"/>
          </a:xfrm>
        </p:spPr>
        <p:txBody>
          <a:bodyPr/>
          <a:lstStyle/>
          <a:p>
            <a:pPr algn="ctr"/>
            <a:r>
              <a:rPr lang="sk-SK" b="1" dirty="0" smtClean="0"/>
              <a:t>Zamýšľaš sa nad Desatorom?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301324" y="1013538"/>
            <a:ext cx="884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Dnes sa málo ľudí zamýšľa nad obsahom Desatora! Duchovná kliatba však neminie tých, ktorí slová Boha neberú naozaj vážne.</a:t>
            </a:r>
            <a:endParaRPr lang="sk-SK" sz="2400" dirty="0"/>
          </a:p>
        </p:txBody>
      </p:sp>
      <p:sp>
        <p:nvSpPr>
          <p:cNvPr id="4" name="Obdĺžnik 3"/>
          <p:cNvSpPr/>
          <p:nvPr/>
        </p:nvSpPr>
        <p:spPr>
          <a:xfrm>
            <a:off x="2960682" y="2305737"/>
            <a:ext cx="621226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Mal 3</a:t>
            </a:r>
          </a:p>
          <a:p>
            <a:r>
              <a:rPr lang="sk-SK" sz="2800" i="1" dirty="0" smtClean="0"/>
              <a:t>7 </a:t>
            </a:r>
            <a:r>
              <a:rPr lang="sk-SK" sz="2800" i="1" dirty="0"/>
              <a:t>Odo dní svojich otcov ste sa odkláňali od mojich zákonov a nezachovávali ste (ich); obráťte sa ku mne a obrátim sa k vám, hovorí Pán zástupov. </a:t>
            </a:r>
            <a:r>
              <a:rPr lang="sk-SK" sz="2800" i="1" dirty="0" smtClean="0"/>
              <a:t>...</a:t>
            </a:r>
            <a:br>
              <a:rPr lang="sk-SK" sz="2800" i="1" dirty="0" smtClean="0"/>
            </a:br>
            <a:r>
              <a:rPr lang="sk-SK" sz="2800" b="1" i="1" dirty="0" smtClean="0"/>
              <a:t>9 </a:t>
            </a:r>
            <a:r>
              <a:rPr lang="sk-SK" sz="2800" b="1" i="1" dirty="0"/>
              <a:t>Kliatba vás zasiahla, lebo ma ukracujete vy, </a:t>
            </a:r>
            <a:r>
              <a:rPr lang="sk-SK" sz="2800" b="1" i="1" dirty="0" smtClean="0"/>
              <a:t>celý </a:t>
            </a:r>
            <a:r>
              <a:rPr lang="sk-SK" sz="2800" b="1" i="1" dirty="0"/>
              <a:t>národ</a:t>
            </a:r>
            <a:r>
              <a:rPr lang="sk-SK" sz="2800" b="1" i="1" dirty="0" smtClean="0"/>
              <a:t>.</a:t>
            </a:r>
          </a:p>
          <a:p>
            <a:r>
              <a:rPr lang="sk-SK" sz="2800" b="1" i="1" dirty="0"/>
              <a:t>14</a:t>
            </a:r>
            <a:r>
              <a:rPr lang="sk-SK" sz="2800" i="1" dirty="0"/>
              <a:t> Vraveli ste: »Darmo je slúžiť Pánovi. Aký osoh máme z toho, že zachovávame, čo </a:t>
            </a:r>
            <a:r>
              <a:rPr lang="sk-SK" sz="2800" i="1" dirty="0" smtClean="0"/>
              <a:t>prikázal</a:t>
            </a:r>
            <a:r>
              <a:rPr lang="sk-SK" sz="2800" i="1" dirty="0"/>
              <a:t>?</a:t>
            </a:r>
            <a:endParaRPr lang="sk-SK" sz="2800" b="1" i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5737"/>
            <a:ext cx="2960682" cy="455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Dnešná situácia...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899506" y="169068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Kniha proroka Izaiáša 24</a:t>
            </a:r>
          </a:p>
          <a:p>
            <a:r>
              <a:rPr lang="sk-SK" sz="2800" b="1" i="1" dirty="0"/>
              <a:t>5 A zem je sprznená od obyvateľov, veď prekročili zákony, zmenili právo, zrušili zmluvu večitú.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766" y="3483864"/>
            <a:ext cx="4498848" cy="33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94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/>
              <a:t>Čo ak prestúpim zákon?</a:t>
            </a:r>
            <a:endParaRPr lang="sk-SK" b="1" dirty="0"/>
          </a:p>
        </p:txBody>
      </p:sp>
      <p:sp>
        <p:nvSpPr>
          <p:cNvPr id="3" name="Obdĺžnik 2"/>
          <p:cNvSpPr/>
          <p:nvPr/>
        </p:nvSpPr>
        <p:spPr>
          <a:xfrm>
            <a:off x="628650" y="1690689"/>
            <a:ext cx="76375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>
                <a:solidFill>
                  <a:srgbClr val="FF0000"/>
                </a:solidFill>
              </a:rPr>
              <a:t>Kniha </a:t>
            </a:r>
            <a:r>
              <a:rPr lang="sk-SK" sz="2800" b="1" dirty="0" err="1">
                <a:solidFill>
                  <a:srgbClr val="FF0000"/>
                </a:solidFill>
              </a:rPr>
              <a:t>Levitikus</a:t>
            </a:r>
            <a:r>
              <a:rPr lang="sk-SK" sz="2800" b="1" dirty="0">
                <a:solidFill>
                  <a:srgbClr val="FF0000"/>
                </a:solidFill>
              </a:rPr>
              <a:t> 5</a:t>
            </a:r>
          </a:p>
          <a:p>
            <a:r>
              <a:rPr lang="sk-SK" sz="2800" b="1" i="1" dirty="0"/>
              <a:t>17 Ak sa niekto prehreší a prestúpi niektorý z Pánových príkazov, previnil sa, aj keď si toho nebol vedomý, lebo sa dopustil krivdy.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606917" y="3809748"/>
            <a:ext cx="6908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Je nevyhnutné </a:t>
            </a:r>
            <a:r>
              <a:rPr lang="sk-SK" sz="3200" dirty="0" smtClean="0"/>
              <a:t>pristúpiť k sviatostnej spovedi a vykonať zadosťučinenie, pretože krivda spôsobená hriechom trvá a zanecháva svoje negatívne stopy v duši hriešnika i v jeho rode.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7008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504333" y="3183434"/>
            <a:ext cx="83662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 err="1" smtClean="0">
                <a:solidFill>
                  <a:srgbClr val="FF0000"/>
                </a:solidFill>
              </a:rPr>
              <a:t>Prisl</a:t>
            </a:r>
            <a:r>
              <a:rPr lang="sk-SK" sz="3200" b="1" dirty="0" smtClean="0">
                <a:solidFill>
                  <a:srgbClr val="FF0000"/>
                </a:solidFill>
              </a:rPr>
              <a:t> 4</a:t>
            </a:r>
          </a:p>
          <a:p>
            <a:r>
              <a:rPr lang="sk-SK" sz="3200" b="1" i="1" dirty="0" smtClean="0"/>
              <a:t>4 „Nech </a:t>
            </a:r>
            <a:r>
              <a:rPr lang="sk-SK" sz="3200" b="1" i="1" dirty="0"/>
              <a:t>sa ti srdce pridržiava mojich slov! Zachovávaj moje príkazy </a:t>
            </a:r>
            <a:r>
              <a:rPr lang="sk-SK" sz="3200" b="1" i="1" dirty="0" smtClean="0"/>
              <a:t>a </a:t>
            </a:r>
            <a:r>
              <a:rPr lang="sk-SK" sz="3200" b="1" i="1" dirty="0"/>
              <a:t>budeš žiť. 5 Zadovažuj si múdrosť, zadovažuj si </a:t>
            </a:r>
            <a:r>
              <a:rPr lang="sk-SK" sz="3200" b="1" i="1" dirty="0" smtClean="0"/>
              <a:t>rozumnosť! </a:t>
            </a:r>
            <a:r>
              <a:rPr lang="sk-SK" sz="3200" b="1" i="1" dirty="0"/>
              <a:t>Nezabúdaj (na </a:t>
            </a:r>
            <a:r>
              <a:rPr lang="sk-SK" sz="3200" b="1" i="1" dirty="0" err="1"/>
              <a:t>ne</a:t>
            </a:r>
            <a:r>
              <a:rPr lang="sk-SK" sz="3200" b="1" i="1" dirty="0"/>
              <a:t>) a neodchyľuj sa od slov mojich úst! 6 Neopúšťaj ju, tak ťa bude chrániť, obľubuj si ju, tak ťa bude strážiť.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969"/>
            <a:ext cx="9144000" cy="3069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896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413</Words>
  <Application>Microsoft Office PowerPoint</Application>
  <PresentationFormat>Prezentácia na obrazovke (4:3)</PresentationFormat>
  <Paragraphs>33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Motív Office</vt:lpstr>
      <vt:lpstr>Desatoro</vt:lpstr>
      <vt:lpstr>Byť pravdivým znamená byť spravodlivým</vt:lpstr>
      <vt:lpstr>Svätý Zákon je stály, nemenný  a večný</vt:lpstr>
      <vt:lpstr>Vakcína proti hriechu a pekelným vírusom</vt:lpstr>
      <vt:lpstr>Život je veľkým závodom o spásu</vt:lpstr>
      <vt:lpstr>Zamýšľaš sa nad Desatorom?</vt:lpstr>
      <vt:lpstr>Dnešná situácia...</vt:lpstr>
      <vt:lpstr>Čo ak prestúpim zákon?</vt:lpstr>
      <vt:lpstr>Prezentácia programu PowerPoint</vt:lpstr>
      <vt:lpstr>Desatoro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Desatoro</dc:title>
  <dc:creator>admin</dc:creator>
  <cp:lastModifiedBy>admin</cp:lastModifiedBy>
  <cp:revision>23</cp:revision>
  <dcterms:created xsi:type="dcterms:W3CDTF">2017-01-11T09:19:41Z</dcterms:created>
  <dcterms:modified xsi:type="dcterms:W3CDTF">2017-01-23T08:37:26Z</dcterms:modified>
</cp:coreProperties>
</file>