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87" r:id="rId3"/>
    <p:sldId id="257" r:id="rId4"/>
    <p:sldId id="265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09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562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160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164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27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04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54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623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814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728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278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706A-E05C-49F6-9691-00FB993B1B64}" type="datetimeFigureOut">
              <a:rPr lang="sk-SK" smtClean="0"/>
              <a:pPr/>
              <a:t>27.1.2017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F356-97F8-42C5-A642-9635F2F14E7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363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069026"/>
            <a:ext cx="7772400" cy="986219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Boží príkaz, 2. časť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6190488"/>
            <a:ext cx="6858000" cy="557784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Úcta a klaňanie sa jedinému Bohu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900988" cy="506902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27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03504" y="313539"/>
            <a:ext cx="8540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 2120 </a:t>
            </a:r>
            <a:r>
              <a:rPr lang="sk-SK" sz="2400" b="1" i="1" dirty="0" smtClean="0"/>
              <a:t>Svätokrádež </a:t>
            </a:r>
            <a:r>
              <a:rPr lang="sk-SK" sz="2400" dirty="0" smtClean="0"/>
              <a:t>spočíva v znesväcovaní sviatostí a iných liturgických úkonov, ako aj osôb, predmetov a miest, ktoré sú zasvätené Bohu, alebo v nedôstojnom zaobchádzaní s nimi. Svätokrádež je ťažký hriech, najmä ak sa pácha proti Eucharistii, lebo v tejto sviatosti sa nám podstatne stáva prítomným samo Kristovo telo. </a:t>
            </a:r>
          </a:p>
          <a:p>
            <a:endParaRPr lang="sk-SK" sz="2400" dirty="0" smtClean="0"/>
          </a:p>
          <a:p>
            <a:r>
              <a:rPr lang="sk-SK" sz="2400" dirty="0" smtClean="0"/>
              <a:t>2121 </a:t>
            </a:r>
            <a:r>
              <a:rPr lang="sk-SK" sz="2400" b="1" i="1" dirty="0" smtClean="0"/>
              <a:t>Svätokupectvo (</a:t>
            </a:r>
            <a:r>
              <a:rPr lang="sk-SK" sz="2400" b="1" i="1" dirty="0" err="1" smtClean="0"/>
              <a:t>simónia</a:t>
            </a:r>
            <a:r>
              <a:rPr lang="sk-SK" sz="2400" b="1" i="1" dirty="0" smtClean="0"/>
              <a:t>) </a:t>
            </a:r>
            <a:r>
              <a:rPr lang="sk-SK" sz="2400" dirty="0" smtClean="0"/>
              <a:t>sa definuje ako kupovanie alebo predávanie duchovných skutočností. Čarodejníkovi Šimonovi, ktorý si chcel kúpiť duchovnú moc, ktorú videl pôsobiť v apoštoloch, Peter odpovedá: „Tvoje striebro nech je zatratené aj s tebou, pretože si si myslel, že Boží dar možno získať za peniaze“ (Sk 8, 20). Peter sa tým prispôsobil Ježišovým slovám: </a:t>
            </a:r>
            <a:r>
              <a:rPr lang="sk-SK" sz="2400" b="1" i="1" dirty="0" smtClean="0"/>
              <a:t>„Zadarmo ste dostali, zadarmo dávajte“(</a:t>
            </a:r>
            <a:r>
              <a:rPr lang="sk-SK" sz="2400" b="1" i="1" dirty="0" err="1" smtClean="0"/>
              <a:t>Mt</a:t>
            </a:r>
            <a:r>
              <a:rPr lang="sk-SK" sz="2400" b="1" i="1" dirty="0" smtClean="0"/>
              <a:t> 10, 8)</a:t>
            </a:r>
            <a:r>
              <a:rPr lang="sk-SK" sz="2400" dirty="0" smtClean="0"/>
              <a:t>. </a:t>
            </a:r>
          </a:p>
          <a:p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neprípustné privlastniť si duchovné dobrá a správať sa voči nim ako vlastník alebo pán, lebo ich zdrojom je Boh. Možno ich dostať iba ako dar od neho. </a:t>
            </a:r>
            <a:endParaRPr lang="sk-SK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2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Bezbožnosť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99032" y="2468880"/>
            <a:ext cx="26230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Ateizmus</a:t>
            </a:r>
          </a:p>
          <a:p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Sekularizmus</a:t>
            </a:r>
          </a:p>
          <a:p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Agnosticizmus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7" y="2068228"/>
            <a:ext cx="3355848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7794" y="424669"/>
            <a:ext cx="7886700" cy="1325563"/>
          </a:xfrm>
        </p:spPr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 hovorí...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768096" y="180604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Tvoja múdrosť a tvoja veda - tá ťa zviedla; riekol si vo svojom srdci: „Ja a nikto viac!“ Príde na teba nešťastie, nepoznáš jeho vznik. </a:t>
            </a:r>
            <a:r>
              <a:rPr lang="sk-SK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47,10-11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68096" y="5031200"/>
            <a:ext cx="8257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Veď je napísané: „Múdrosť múdrych zmarím a rozumnosť rozumných zavrhnem.“ Kdeže je múdry? Kde je zákonník? A kde mudrák tohto veku? Neobrátil Boh múdrosť tohto sveta na bláznovstvo? 1 Kor 1,19-20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994" y="1583150"/>
            <a:ext cx="2857500" cy="344805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80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106" y="365126"/>
            <a:ext cx="2663894" cy="176342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Pravá hlboká viera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243584" y="2024394"/>
            <a:ext cx="6656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Telesný zrak a stvorený rozum </a:t>
            </a:r>
            <a:b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blízkosti nášho Pána nezohrávajú dôležitú úlohu. </a:t>
            </a:r>
          </a:p>
          <a:p>
            <a:pPr algn="ctr"/>
            <a:endParaRPr lang="sk-SK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prijmeme do svojho srdca nášho Pána s vierou dieťaťa a láskou, dokážeme sa podriadiť Jeho vôli, </a:t>
            </a:r>
          </a:p>
          <a:p>
            <a:pPr algn="ctr"/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potom budeme schopní odovzdať mu aj chod našich životov.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1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069026"/>
            <a:ext cx="7772400" cy="986219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Boží príkaz, 2. časť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6190488"/>
            <a:ext cx="6858000" cy="557784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Úcta a klaňanie sa jedinému Bohu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900988" cy="506902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10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Komu sa klaniaš?</a:t>
            </a:r>
            <a:br>
              <a:rPr lang="sk-SK" b="1" dirty="0" smtClean="0"/>
            </a:br>
            <a:r>
              <a:rPr lang="sk-SK" b="1" dirty="0" smtClean="0"/>
              <a:t>Vieš, že si len obyčajný otrok?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1444752" y="1792224"/>
            <a:ext cx="40491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Práci</a:t>
            </a:r>
          </a:p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Obrazu v zrkadle</a:t>
            </a:r>
          </a:p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Inteligencii a vzdelaniu</a:t>
            </a:r>
          </a:p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Peniazom, autu, jedlu</a:t>
            </a:r>
          </a:p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Sexu, športu</a:t>
            </a:r>
          </a:p>
          <a:p>
            <a:r>
              <a:rPr lang="sk-S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Alkoholu a zábave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ýsledok vyh&amp;lcaron;adávania obrázkov pre dopyt otr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68" y="3984015"/>
            <a:ext cx="3888486" cy="258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Adorácia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2056449"/>
            <a:ext cx="47297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2096 Adorácia (klaňanie sa) je hlavným úkonom čnosti nábožnosti.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Klaňať sa Bohu znamená uznávať ho za Boha, Stvoriteľa a Spasiteľa, za Pána a vládcu nad všetkým, čo jestvuje, za nekonečnú a milosrdnú lásku</a:t>
            </a:r>
            <a:r>
              <a:rPr lang="sk-SK" sz="2400" dirty="0" smtClean="0"/>
              <a:t>: „Pánovi, svojmu Bohu sa budeš klaňať a jedine jemu budeš slúžiť“ (</a:t>
            </a:r>
            <a:r>
              <a:rPr lang="sk-SK" sz="2400" dirty="0" err="1" smtClean="0"/>
              <a:t>Lk</a:t>
            </a:r>
            <a:r>
              <a:rPr lang="sk-SK" sz="2400" dirty="0" smtClean="0"/>
              <a:t> 4, 8), hovorí Ježiš, citujúc </a:t>
            </a:r>
            <a:r>
              <a:rPr lang="sk-SK" sz="2400" dirty="0" err="1" smtClean="0"/>
              <a:t>Deuteronómium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725" y="1457325"/>
            <a:ext cx="27146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8408" y="555711"/>
            <a:ext cx="6970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Podľa toho ako nakladáme s Telom nášho Majstra dokážeme odhadnúť vzťah k nemu</a:t>
            </a:r>
            <a:endParaRPr lang="sk-SK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978408" y="2194560"/>
            <a:ext cx="73703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Neúcta, svätokrádeže, zanedbávanie adorácií...</a:t>
            </a:r>
          </a:p>
          <a:p>
            <a:pPr algn="ctr"/>
            <a:endParaRPr lang="sk-SK" sz="2800" b="1" dirty="0" smtClean="0"/>
          </a:p>
          <a:p>
            <a:pPr algn="ctr"/>
            <a:r>
              <a:rPr lang="sk-SK" sz="2800" dirty="0" smtClean="0"/>
              <a:t>Naše myšlienky počas svätej omše, oči, ktoré blúdia po kostole a ľuďoch v kostole, stopovanie času, nervozita počas slúženia sv. omše, skracovanie liturgie – v tom zlyhávajú aj služobníci oltára, Pánovi kňazi! </a:t>
            </a:r>
          </a:p>
          <a:p>
            <a:pPr algn="ctr"/>
            <a:r>
              <a:rPr lang="sk-SK" sz="2800" b="1" i="1" dirty="0" smtClean="0"/>
              <a:t>Nie sme len bezduchí obradníci?</a:t>
            </a:r>
          </a:p>
          <a:p>
            <a:pPr algn="ctr"/>
            <a:endParaRPr lang="sk-SK" sz="2800" b="1" i="1" dirty="0"/>
          </a:p>
          <a:p>
            <a:pPr algn="ctr"/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toho nemožno očakávať požehnanie!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8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38328" y="1322754"/>
            <a:ext cx="39841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Lebo kde je tvoj poklad, tam bude aj tvoje srdce</a:t>
            </a:r>
            <a: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sk-SK" sz="4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6, 21</a:t>
            </a:r>
            <a:endParaRPr lang="sk-SK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531" y="0"/>
            <a:ext cx="4565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Modlitba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429000" y="2541081"/>
            <a:ext cx="54338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2400" dirty="0" smtClean="0"/>
              <a:t>2098 Úkony viery, nádeje a lásky, ktoré nariaďuje prvé prikázanie, sa uskutočňujú v modlitbe.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Povznesenie ducha k Bohu je výrazom našej adorácie Boha modlitbou chvály a vzdávania vďaky, príhovoru a prosby. Modlitba je nevyhnutnou podmienkou, aby sme mohli zachovávať Božie prikázania. </a:t>
            </a:r>
            <a:r>
              <a:rPr lang="sk-SK" sz="2400" dirty="0" smtClean="0"/>
              <a:t>Treba sa „stále modliť a neochabovať“ (</a:t>
            </a:r>
            <a:r>
              <a:rPr lang="sk-SK" sz="2400" dirty="0" err="1" smtClean="0"/>
              <a:t>Lk</a:t>
            </a:r>
            <a:r>
              <a:rPr lang="sk-SK" sz="2400" dirty="0" smtClean="0"/>
              <a:t> 18, 1). 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3896"/>
            <a:ext cx="3573443" cy="252374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00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Obeta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10896" y="1493115"/>
            <a:ext cx="8650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 2099 Je správne prinášať Bohu obety na znak adorácie a vďačnosti, prosby a spoločenstva s ním.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„Pravou obetou je každý čin, ktorý sa koná preto, aby sme sa svätým zväzkom úplne oddali Bohu, teda je zameraný na ten cieľ dobra, vďaka ktorému môžeme byť naozaj blaženými.“</a:t>
            </a:r>
          </a:p>
          <a:p>
            <a:endParaRPr lang="sk-SK" sz="2400" dirty="0" smtClean="0"/>
          </a:p>
          <a:p>
            <a:r>
              <a:rPr lang="sk-SK" sz="2400" dirty="0" smtClean="0"/>
              <a:t>2100 Aby vonkajšia obeta bola pravá, musí byť prejavom duchovnej obety: </a:t>
            </a: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„Obetou Bohu milou je duch skrúšený“ (Ž 51, 19). </a:t>
            </a:r>
          </a:p>
          <a:p>
            <a:r>
              <a:rPr lang="sk-SK" sz="2400" dirty="0" smtClean="0"/>
              <a:t>Proroci starej zmluvy často odsudzovali obety, ktoré sa konali bez vnútornej účasti alebo bez spätosti s láskou k blížnemu. Ježiš pripomína slová proroka </a:t>
            </a:r>
            <a:r>
              <a:rPr lang="sk-SK" sz="2400" dirty="0" err="1" smtClean="0"/>
              <a:t>Ozeáša</a:t>
            </a:r>
            <a:r>
              <a:rPr lang="sk-SK" sz="2400" dirty="0" smtClean="0"/>
              <a:t>: „Milosrdenstvo chcem, a nie obetu“ (</a:t>
            </a:r>
            <a:r>
              <a:rPr lang="sk-SK" sz="2400" dirty="0" err="1" smtClean="0"/>
              <a:t>Mt</a:t>
            </a:r>
            <a:r>
              <a:rPr lang="sk-SK" sz="2400" dirty="0" smtClean="0"/>
              <a:t> 9, 13; 12, 7).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428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Prisľúbenia a 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sľuby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29768" y="1573161"/>
            <a:ext cx="8421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 2101 </a:t>
            </a:r>
            <a:r>
              <a:rPr lang="sk-SK" sz="2400" b="1" dirty="0" smtClean="0">
                <a:solidFill>
                  <a:srgbClr val="FF0000"/>
                </a:solidFill>
              </a:rPr>
              <a:t>Pri mnohých príležitostiach sa od kresťana vyžaduje, aby urobil prisľúbenia Bohu. Krst a birmovanie, manželstvo a sviatostná vysviacka ich vždy zahŕňajú. </a:t>
            </a:r>
            <a:r>
              <a:rPr lang="sk-SK" sz="2400" dirty="0" smtClean="0"/>
              <a:t>Kresťan môže aj z osobnej nábožnosti prisľúbiť Bohu určitý skutok, určitú modlitbu, almužnu, púť a pod. Vernosť prisľúbeniam daným Bohu je prejavom povinnej úcty voči Božej velebnosti, ako aj prejavom lásky </a:t>
            </a:r>
            <a:br>
              <a:rPr lang="sk-SK" sz="2400" dirty="0" smtClean="0"/>
            </a:br>
            <a:r>
              <a:rPr lang="sk-SK" sz="2400" dirty="0" smtClean="0"/>
              <a:t>k vernému Bohu.</a:t>
            </a:r>
          </a:p>
          <a:p>
            <a:endParaRPr lang="sk-SK" sz="2400" dirty="0" smtClean="0"/>
          </a:p>
          <a:p>
            <a:r>
              <a:rPr lang="sk-SK" sz="2400" dirty="0" smtClean="0"/>
              <a:t>2102 </a:t>
            </a:r>
            <a:r>
              <a:rPr lang="sk-SK" sz="2400" b="1" dirty="0" smtClean="0"/>
              <a:t>„Sľub, to jest uvážené a slobodné prisľúbenie dané Bohu </a:t>
            </a:r>
            <a:br>
              <a:rPr lang="sk-SK" sz="2400" b="1" dirty="0" smtClean="0"/>
            </a:br>
            <a:r>
              <a:rPr lang="sk-SK" sz="2400" b="1" dirty="0" smtClean="0"/>
              <a:t>o možnom a väčšom dobre, sa musí splniť na základe čnosti nábožnosti.“</a:t>
            </a:r>
            <a:r>
              <a:rPr lang="sk-SK" sz="2400" dirty="0" smtClean="0"/>
              <a:t> Sľub je úkon zbožnosti, ktorým kresťan zasväcuje Bohu sám seba alebo mu sľubuje nejaký dobrý skutok. Splnením svojich sľubov dáva teda Bohu to, čo mu sľúbil a zasvätil.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905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Neúcta voči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Bohu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1518333"/>
            <a:ext cx="56258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2119 </a:t>
            </a:r>
            <a:r>
              <a:rPr lang="sk-SK" sz="2400" b="1" i="1" dirty="0" smtClean="0"/>
              <a:t>Pokúšanie</a:t>
            </a:r>
            <a:r>
              <a:rPr lang="sk-SK" sz="2400" dirty="0" smtClean="0"/>
              <a:t> Boha spočíva v tom, že sa slovom alebo skutkom podrobuje skúške jeho dobrota a jeho všemohúcnosť.</a:t>
            </a:r>
          </a:p>
          <a:p>
            <a:r>
              <a:rPr lang="sk-SK" sz="2400" dirty="0" smtClean="0"/>
              <a:t>Takto aj satan chcel od Ježiša dosiahnuť, aby sa vrhol z chrámu, a tak prinútil Boha zakročiť. Ježiš mu čelí Božím slovom: </a:t>
            </a:r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„Nebudeš pokúšať Pána, svojho Boha“ </a:t>
            </a:r>
          </a:p>
          <a:p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k-SK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</a:t>
            </a:r>
            <a:r>
              <a:rPr lang="sk-SK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 16). </a:t>
            </a:r>
            <a:r>
              <a:rPr lang="sk-SK" sz="2400" dirty="0" smtClean="0"/>
              <a:t>Vyzývavý postoj obsiahnutý v takomto pokúšaní Boha zraňuje úctu a dôveru, ktoré sme povinní mať k nášmu Stvoriteľovi a Pánovi. Zahŕňa vždy pochybovanie o Božej láske a o Božej prozreteľnosti a moci.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923" y="1964906"/>
            <a:ext cx="3048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817</Words>
  <Application>Microsoft Office PowerPoint</Application>
  <PresentationFormat>Prezentácia na obrazovke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Motív Office</vt:lpstr>
      <vt:lpstr>1. Boží príkaz, 2. časť</vt:lpstr>
      <vt:lpstr>Komu sa klaniaš? Vieš, že si len obyčajný otrok?</vt:lpstr>
      <vt:lpstr>Adorácia</vt:lpstr>
      <vt:lpstr>Prezentácia programu PowerPoint</vt:lpstr>
      <vt:lpstr>Prezentácia programu PowerPoint</vt:lpstr>
      <vt:lpstr>Modlitba</vt:lpstr>
      <vt:lpstr>Obeta</vt:lpstr>
      <vt:lpstr>Prisľúbenia a sľuby</vt:lpstr>
      <vt:lpstr>Neúcta voči Bohu</vt:lpstr>
      <vt:lpstr>Prezentácia programu PowerPoint</vt:lpstr>
      <vt:lpstr>Bezbožnosť</vt:lpstr>
      <vt:lpstr>Boh hovorí...</vt:lpstr>
      <vt:lpstr>Pravá hlboká viera</vt:lpstr>
      <vt:lpstr>1. Boží príkaz, 2. časť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Boží príkaz, 2. časť</dc:title>
  <dc:creator>admin</dc:creator>
  <cp:lastModifiedBy>admin</cp:lastModifiedBy>
  <cp:revision>20</cp:revision>
  <dcterms:created xsi:type="dcterms:W3CDTF">2017-01-24T08:57:19Z</dcterms:created>
  <dcterms:modified xsi:type="dcterms:W3CDTF">2017-01-27T15:17:47Z</dcterms:modified>
</cp:coreProperties>
</file>