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80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46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9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8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62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7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87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9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21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6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5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9C92-DC29-4C87-9358-B364CF94FAEB}" type="datetimeFigureOut">
              <a:rPr lang="sk-SK" smtClean="0"/>
              <a:t>10.11.2017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2BD1-2986-4E13-BA2D-8A07CE26B5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3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Duchovné rozlišovanie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Ako sa naučiť rozlišovať v duchovnom živote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82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gnác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518077"/>
            <a:ext cx="867994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k-SK" sz="3100" dirty="0" smtClean="0"/>
              <a:t>Ignác hovorí, že Duchovné cvičenia sú na to, </a:t>
            </a:r>
            <a:r>
              <a:rPr lang="sk-SK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sa duša „pozbavila všetkých nezriadených náklonností a aby po ich zbavení hľadala a našla Božiu vôľu v usporiadaní vlastného života na spásu svojej duše</a:t>
            </a:r>
            <a:r>
              <a:rPr lang="sk-SK" sz="3100" dirty="0" smtClean="0"/>
              <a:t>“. (por. DC 1) Ide o hľadanie a nachádzanie spásnej vôle Boha, aby sa plnila, nech by to bolo </a:t>
            </a:r>
            <a:r>
              <a:rPr lang="sk-SK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voľbe životného stavu</a:t>
            </a:r>
            <a:r>
              <a:rPr lang="sk-SK" sz="3100" dirty="0" smtClean="0"/>
              <a:t>, ak sa ešte neurobil (169-188) alebo </a:t>
            </a: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reforme osobného života</a:t>
            </a:r>
            <a:r>
              <a:rPr lang="sk-SK" sz="3100" dirty="0" smtClean="0"/>
              <a:t> (189) alebo, </a:t>
            </a:r>
            <a:r>
              <a:rPr lang="sk-SK" sz="3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sa utvrdilo v nasledovaní Krista alebo špecifického povolania</a:t>
            </a:r>
            <a:r>
              <a:rPr lang="sk-SK" sz="3100" dirty="0" smtClean="0"/>
              <a:t>, podľa osobnej situácie každého jedného človeka.</a:t>
            </a:r>
            <a:endParaRPr lang="sk-SK" sz="3100" dirty="0"/>
          </a:p>
        </p:txBody>
      </p:sp>
    </p:spTree>
    <p:extLst>
      <p:ext uri="{BB962C8B-B14F-4D97-AF65-F5344CB8AC3E}">
        <p14:creationId xmlns:p14="http://schemas.microsoft.com/office/powerpoint/2010/main" val="34694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Rozlišovanie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315968" y="1356993"/>
            <a:ext cx="4471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 rozlišovať pochádza z latinského slova </a:t>
            </a:r>
            <a:r>
              <a:rPr lang="sk-SK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discernere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čo znamená  oddeľovať, odlišovať jeden objekt od druhého. </a:t>
            </a: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Rozlišovanie je proces, ktorý človeku umožňuje    vidieť bez zmätku </a:t>
            </a:r>
            <a:b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dvojznačnosti to, čo odlišuje jednotlivé objekty.</a:t>
            </a:r>
            <a:endParaRPr lang="sk-SK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2606"/>
            <a:ext cx="3735691" cy="42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48" y="2742886"/>
            <a:ext cx="2857500" cy="2857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690689"/>
            <a:ext cx="55435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Nakoľko to situácia dovoľuje, duchovne </a:t>
            </a: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zrelá osoba sa nikdy nerozhoduje príliš rýchlo.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dôležitejší je problém, tým viac času potrebuje na jeho rozhodnutie. Rýchle a unáhlené rozhodnutia sú znakom duchovnej nesamostatnosti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niekedy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prítomnosti nepriateľa našej duše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9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4246474"/>
            <a:ext cx="4663440" cy="26115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Poznávanie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srdcom</a:t>
            </a:r>
            <a:endParaRPr lang="sk-SK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690689"/>
            <a:ext cx="6046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Srdce a pocit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rozhodovaní má tiež svoje miesto a v mnohých prípadoch má  posledné slovo.  Na to, aby sme urobili rozhodnutie, ktoré je naozaj naše, musíme to, čo sme zistili svojím rozumom,  preskúmať i srdcom.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13257" y="5455843"/>
            <a:ext cx="7317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Čím dlhšie zvažujem tento názor, tým lepší alebo horší pocit mám z neho.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02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Sloboda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vážnych životných rozhodnutiach sa nikdy nemôžeme rozhodovať bez vnútornej slobody a </a:t>
            </a: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nikto iný za nás nemôže rozhodnúť, ani naši najlepší priatelia či odborníci.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nich sa môžeme obrátiť len s prosbou o radu, avšak nemali by sme sa nechať nimi ovplyvniť do takej miery, že by sme stratili vnútornú slobodu.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5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Duchovné rozlišovanie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Ako sa naučiť rozlišovať v duchovnom živote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94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302</Words>
  <Application>Microsoft Office PowerPoint</Application>
  <PresentationFormat>Prezentácia na obrazovke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Motív Office</vt:lpstr>
      <vt:lpstr>Duchovné rozlišovanie</vt:lpstr>
      <vt:lpstr>Sv. Ignác</vt:lpstr>
      <vt:lpstr>Rozlišovanie</vt:lpstr>
      <vt:lpstr>Čas</vt:lpstr>
      <vt:lpstr>Poznávanie srdcom</vt:lpstr>
      <vt:lpstr>Sloboda</vt:lpstr>
      <vt:lpstr>Duchovné rozlišovanie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Duchovné rozlišovanie</dc:title>
  <dc:creator>admin</dc:creator>
  <cp:lastModifiedBy>admin</cp:lastModifiedBy>
  <cp:revision>7</cp:revision>
  <dcterms:created xsi:type="dcterms:W3CDTF">2017-11-09T07:21:04Z</dcterms:created>
  <dcterms:modified xsi:type="dcterms:W3CDTF">2017-11-10T13:48:47Z</dcterms:modified>
</cp:coreProperties>
</file>