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85" r:id="rId8"/>
    <p:sldId id="286" r:id="rId9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120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69C92-DC29-4C87-9358-B364CF94FAEB}" type="datetimeFigureOut">
              <a:rPr lang="sk-SK" smtClean="0"/>
              <a:pPr/>
              <a:t>21.11.2017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2BD1-2986-4E13-BA2D-8A07CE26B513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65806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69C92-DC29-4C87-9358-B364CF94FAEB}" type="datetimeFigureOut">
              <a:rPr lang="sk-SK" smtClean="0"/>
              <a:pPr/>
              <a:t>21.11.2017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2BD1-2986-4E13-BA2D-8A07CE26B513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68460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69C92-DC29-4C87-9358-B364CF94FAEB}" type="datetimeFigureOut">
              <a:rPr lang="sk-SK" smtClean="0"/>
              <a:pPr/>
              <a:t>21.11.2017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2BD1-2986-4E13-BA2D-8A07CE26B513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96937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69C92-DC29-4C87-9358-B364CF94FAEB}" type="datetimeFigureOut">
              <a:rPr lang="sk-SK" smtClean="0"/>
              <a:pPr/>
              <a:t>21.11.2017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2BD1-2986-4E13-BA2D-8A07CE26B513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10809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69C92-DC29-4C87-9358-B364CF94FAEB}" type="datetimeFigureOut">
              <a:rPr lang="sk-SK" smtClean="0"/>
              <a:pPr/>
              <a:t>21.11.2017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2BD1-2986-4E13-BA2D-8A07CE26B513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10627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69C92-DC29-4C87-9358-B364CF94FAEB}" type="datetimeFigureOut">
              <a:rPr lang="sk-SK" smtClean="0"/>
              <a:pPr/>
              <a:t>21.11.2017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2BD1-2986-4E13-BA2D-8A07CE26B513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09791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69C92-DC29-4C87-9358-B364CF94FAEB}" type="datetimeFigureOut">
              <a:rPr lang="sk-SK" smtClean="0"/>
              <a:pPr/>
              <a:t>21.11.2017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2BD1-2986-4E13-BA2D-8A07CE26B513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20879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69C92-DC29-4C87-9358-B364CF94FAEB}" type="datetimeFigureOut">
              <a:rPr lang="sk-SK" smtClean="0"/>
              <a:pPr/>
              <a:t>21.11.2017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2BD1-2986-4E13-BA2D-8A07CE26B513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34918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69C92-DC29-4C87-9358-B364CF94FAEB}" type="datetimeFigureOut">
              <a:rPr lang="sk-SK" smtClean="0"/>
              <a:pPr/>
              <a:t>21.11.2017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2BD1-2986-4E13-BA2D-8A07CE26B513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77215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69C92-DC29-4C87-9358-B364CF94FAEB}" type="datetimeFigureOut">
              <a:rPr lang="sk-SK" smtClean="0"/>
              <a:pPr/>
              <a:t>21.11.2017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2BD1-2986-4E13-BA2D-8A07CE26B513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07619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69C92-DC29-4C87-9358-B364CF94FAEB}" type="datetimeFigureOut">
              <a:rPr lang="sk-SK" smtClean="0"/>
              <a:pPr/>
              <a:t>21.11.2017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2BD1-2986-4E13-BA2D-8A07CE26B513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13586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869C92-DC29-4C87-9358-B364CF94FAEB}" type="datetimeFigureOut">
              <a:rPr lang="sk-SK" smtClean="0"/>
              <a:pPr/>
              <a:t>21.11.2017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0E2BD1-2986-4E13-BA2D-8A07CE26B513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36385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445707"/>
            <a:ext cx="7772400" cy="2387600"/>
          </a:xfrm>
        </p:spPr>
        <p:txBody>
          <a:bodyPr/>
          <a:lstStyle/>
          <a:p>
            <a:r>
              <a:rPr lang="sk-SK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Pravidlá rozlišovania podľa sv</a:t>
            </a:r>
            <a:r>
              <a:rPr lang="sk-SK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sk-SK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Ignáca </a:t>
            </a:r>
            <a:r>
              <a:rPr lang="sk-SK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 </a:t>
            </a:r>
            <a:r>
              <a:rPr lang="sk-SK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Loyoly</a:t>
            </a:r>
            <a:endParaRPr lang="sk-SK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2833307"/>
            <a:ext cx="6858000" cy="567626"/>
          </a:xfrm>
        </p:spPr>
        <p:txBody>
          <a:bodyPr/>
          <a:lstStyle/>
          <a:p>
            <a:r>
              <a:rPr lang="sk-SK" dirty="0" smtClean="0"/>
              <a:t>Ako sa naučiť rozlišovať v duchovnom živote</a:t>
            </a:r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9359" y="3610146"/>
            <a:ext cx="2865282" cy="3295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299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Jasne </a:t>
            </a:r>
            <a:r>
              <a:rPr lang="pl-PL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 zadefinovať vec, o ktorej  chceme rozhodnúť</a:t>
            </a:r>
            <a:endParaRPr lang="sk-SK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bdĺžnik 2"/>
          <p:cNvSpPr/>
          <p:nvPr/>
        </p:nvSpPr>
        <p:spPr>
          <a:xfrm>
            <a:off x="960120" y="2185589"/>
            <a:ext cx="665683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/>
            <a:r>
              <a:rPr lang="sk-SK" sz="3200" dirty="0"/>
              <a:t>Sv. Ignác odporúča  hneď od začiatku si vytvoriť </a:t>
            </a:r>
            <a:r>
              <a:rPr lang="sk-SK" sz="3200" b="1" dirty="0"/>
              <a:t>jasný obraz o  podstate  našej voľby</a:t>
            </a:r>
            <a:r>
              <a:rPr lang="sk-SK" sz="3200" dirty="0"/>
              <a:t>. Kým nám nie je jasný objekt našej voľby, nedozrel čas na rozlišovanie.</a:t>
            </a:r>
            <a:r>
              <a:rPr lang="sk-SK" sz="3100" dirty="0" smtClean="0"/>
              <a:t>.</a:t>
            </a:r>
            <a:endParaRPr lang="sk-SK" sz="3100" dirty="0"/>
          </a:p>
        </p:txBody>
      </p:sp>
    </p:spTree>
    <p:extLst>
      <p:ext uri="{BB962C8B-B14F-4D97-AF65-F5344CB8AC3E}">
        <p14:creationId xmlns:p14="http://schemas.microsoft.com/office/powerpoint/2010/main" val="3469414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Mať </a:t>
            </a:r>
            <a:r>
              <a:rPr lang="sk-SK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pred očami jasný cieľ, pre ktorý sme stvorení</a:t>
            </a:r>
            <a:endParaRPr lang="sk-SK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bdĺžnik 2"/>
          <p:cNvSpPr/>
          <p:nvPr/>
        </p:nvSpPr>
        <p:spPr>
          <a:xfrm>
            <a:off x="628650" y="2061081"/>
            <a:ext cx="831418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k-SK" sz="3200" dirty="0"/>
              <a:t>Každá duchovne zrelá osoba by mala mať na zreteli dobro svojej duše a oslavu Božieho mena. </a:t>
            </a:r>
            <a:r>
              <a:rPr lang="sk-SK" sz="3200" i="1" dirty="0" smtClean="0"/>
              <a:t>Vnútorná </a:t>
            </a:r>
            <a:r>
              <a:rPr lang="sk-SK" sz="3200" i="1" dirty="0"/>
              <a:t>sloboda</a:t>
            </a:r>
            <a:r>
              <a:rPr lang="sk-SK" sz="3200" dirty="0"/>
              <a:t>, znamená nebyť zotročený vnútornou príťažlivosťou k jednej z alternatív, ktoré nám v procese rozhodovania prídu na um. Človek  vo svojom vnútri obyčajne nie je dostatočne slobodný, pretože ho ovládajú </a:t>
            </a:r>
            <a:r>
              <a:rPr lang="sk-SK" sz="3200" b="1" dirty="0"/>
              <a:t>vášne a zlé návyky. </a:t>
            </a:r>
            <a:endParaRPr lang="sk-SK" sz="32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82566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Modlitba </a:t>
            </a:r>
            <a:endParaRPr lang="sk-SK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bdĺžnik 2"/>
          <p:cNvSpPr/>
          <p:nvPr/>
        </p:nvSpPr>
        <p:spPr>
          <a:xfrm>
            <a:off x="1154430" y="1690689"/>
            <a:ext cx="736092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k-SK" sz="3200" dirty="0"/>
              <a:t>Máme prosiť Boha, aby nám vložil do duše to, čo máme robiť ohľadom predloženej veci. Koľko nešťastí korení v nesprávnom rozhodnutí, ku ktorému privádza čistá logika alebo sebectvom zatemnený rozum. Preto je v tomto bode silný akcent na modlitbu, ktorá </a:t>
            </a:r>
            <a:r>
              <a:rPr lang="sk-SK" sz="3200" b="1" dirty="0"/>
              <a:t>napomáha rozhodnúť sa podľa Božej vôle. </a:t>
            </a:r>
            <a:r>
              <a:rPr lang="sk-SK" sz="3200" dirty="0"/>
              <a:t> </a:t>
            </a:r>
            <a:endParaRPr lang="sk-SK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12959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0560" y="4246474"/>
            <a:ext cx="4663440" cy="2611526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</a:t>
            </a:r>
            <a:r>
              <a:rPr lang="sk-SK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Racionálne </a:t>
            </a:r>
            <a:r>
              <a:rPr lang="sk-SK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uvažovanie</a:t>
            </a:r>
            <a:endParaRPr lang="sk-SK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bdĺžnik 2"/>
          <p:cNvSpPr/>
          <p:nvPr/>
        </p:nvSpPr>
        <p:spPr>
          <a:xfrm>
            <a:off x="1548765" y="1690689"/>
            <a:ext cx="604647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3200" dirty="0"/>
              <a:t>Treba zvážiť, koľko výhod a osohu budeme mať, keď sa rozhodneme pre jednu z ponúkaných možností</a:t>
            </a:r>
            <a:r>
              <a:rPr lang="sk-SK" sz="3200" dirty="0" smtClean="0"/>
              <a:t>.</a:t>
            </a:r>
          </a:p>
          <a:p>
            <a:r>
              <a:rPr lang="sk-SK" sz="3200" dirty="0" smtClean="0"/>
              <a:t>Ide </a:t>
            </a:r>
            <a:r>
              <a:rPr lang="sk-SK" sz="3200" dirty="0"/>
              <a:t>o duchovný </a:t>
            </a:r>
            <a:r>
              <a:rPr lang="sk-SK" sz="3200" dirty="0" smtClean="0"/>
              <a:t>osoh.</a:t>
            </a:r>
          </a:p>
          <a:p>
            <a:endParaRPr lang="sk-SK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k-SK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Obdĺžnik 3"/>
          <p:cNvSpPr/>
          <p:nvPr/>
        </p:nvSpPr>
        <p:spPr>
          <a:xfrm>
            <a:off x="913257" y="4351908"/>
            <a:ext cx="73174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400" b="1" i="1" dirty="0"/>
              <a:t>Ktoré rozhodnutie ma otvorí smerom k službe Bohu a blížnym? Ktoré rozhodnutie bude nevýhodné a nebezpečné, pretože ma vedie k duchovnej </a:t>
            </a:r>
            <a:r>
              <a:rPr lang="sk-SK" sz="2400" b="1" i="1" dirty="0" smtClean="0"/>
              <a:t>skaze?</a:t>
            </a:r>
            <a:r>
              <a:rPr lang="sk-SK" sz="2400" b="1" dirty="0" smtClean="0"/>
              <a:t> </a:t>
            </a:r>
            <a:endParaRPr lang="sk-SK" sz="2400" b="1" dirty="0"/>
          </a:p>
        </p:txBody>
      </p:sp>
    </p:spTree>
    <p:extLst>
      <p:ext uri="{BB962C8B-B14F-4D97-AF65-F5344CB8AC3E}">
        <p14:creationId xmlns:p14="http://schemas.microsoft.com/office/powerpoint/2010/main" val="250282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Sebapozorovanie</a:t>
            </a:r>
            <a:endParaRPr lang="sk-SK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bdĺžnik 2"/>
          <p:cNvSpPr/>
          <p:nvPr/>
        </p:nvSpPr>
        <p:spPr>
          <a:xfrm>
            <a:off x="1233297" y="1717170"/>
            <a:ext cx="667740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k-SK" sz="3200" dirty="0" smtClean="0"/>
              <a:t>Zamerať sa, na </a:t>
            </a:r>
            <a:r>
              <a:rPr lang="sk-SK" sz="3200" dirty="0"/>
              <a:t>ktorú stranu sa náš rozum viac kloní. Zdôrazňuje pritom, že  rozhodnutie o predloženej veci treba urobiť podľa </a:t>
            </a:r>
            <a:r>
              <a:rPr lang="sk-SK" sz="3200" b="1" dirty="0"/>
              <a:t>rozumového úsudku a nie podľa náklonnosti zmyslov.</a:t>
            </a:r>
            <a:endParaRPr lang="sk-SK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175943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</a:t>
            </a:r>
            <a:r>
              <a:rPr lang="sk-SK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Opäť modlitba</a:t>
            </a:r>
            <a:endParaRPr lang="sk-SK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bdĺžnik 2"/>
          <p:cNvSpPr/>
          <p:nvPr/>
        </p:nvSpPr>
        <p:spPr>
          <a:xfrm>
            <a:off x="1233297" y="1717170"/>
            <a:ext cx="667740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k-SK" sz="3200" dirty="0" smtClean="0"/>
              <a:t>Sv. Ignác sa opäť </a:t>
            </a:r>
            <a:r>
              <a:rPr lang="sk-SK" sz="3200" dirty="0"/>
              <a:t>v modlitbe spája s darcom všetkých darov s  túžbou po tom, aby naše rozhodnutie bolo v duchu jeho hesla: Ad </a:t>
            </a:r>
            <a:r>
              <a:rPr lang="sk-SK" sz="3200" dirty="0" err="1"/>
              <a:t>maiorem</a:t>
            </a:r>
            <a:r>
              <a:rPr lang="sk-SK" sz="3200" dirty="0"/>
              <a:t> </a:t>
            </a:r>
            <a:r>
              <a:rPr lang="sk-SK" sz="3200" dirty="0" err="1"/>
              <a:t>Dei</a:t>
            </a:r>
            <a:r>
              <a:rPr lang="sk-SK" sz="3200" dirty="0"/>
              <a:t> </a:t>
            </a:r>
            <a:r>
              <a:rPr lang="sk-SK" sz="3200" dirty="0" err="1"/>
              <a:t>gloriam</a:t>
            </a:r>
            <a:r>
              <a:rPr lang="sk-SK" sz="3200" dirty="0"/>
              <a:t>.</a:t>
            </a:r>
            <a:endParaRPr lang="sk-SK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531881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445707"/>
            <a:ext cx="7772400" cy="2387600"/>
          </a:xfrm>
        </p:spPr>
        <p:txBody>
          <a:bodyPr/>
          <a:lstStyle/>
          <a:p>
            <a:r>
              <a:rPr lang="sk-SK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Pravidlá rozlišovania podľa sv</a:t>
            </a:r>
            <a:r>
              <a:rPr lang="sk-SK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sk-SK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Ignáca </a:t>
            </a:r>
            <a:r>
              <a:rPr lang="sk-SK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 </a:t>
            </a:r>
            <a:r>
              <a:rPr lang="sk-SK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Loyoly</a:t>
            </a:r>
            <a:endParaRPr lang="sk-SK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2833307"/>
            <a:ext cx="6858000" cy="567626"/>
          </a:xfrm>
        </p:spPr>
        <p:txBody>
          <a:bodyPr/>
          <a:lstStyle/>
          <a:p>
            <a:r>
              <a:rPr lang="sk-SK" dirty="0" smtClean="0"/>
              <a:t>Ako sa naučiť rozlišovať v duchovnom živote</a:t>
            </a:r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9359" y="3610146"/>
            <a:ext cx="2865282" cy="3295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385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Motí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ív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í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182</TotalTime>
  <Words>135</Words>
  <Application>Microsoft Office PowerPoint</Application>
  <PresentationFormat>Prezentácia na obrazovke (4:3)</PresentationFormat>
  <Paragraphs>18</Paragraphs>
  <Slides>8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Motív Office</vt:lpstr>
      <vt:lpstr>Pravidlá rozlišovania podľa sv. Ignáca z Loyoly</vt:lpstr>
      <vt:lpstr>1. Jasne si zadefinovať vec, o ktorej  chceme rozhodnúť</vt:lpstr>
      <vt:lpstr>2. Mať pred očami jasný cieľ, pre ktorý sme stvorení</vt:lpstr>
      <vt:lpstr>3. Modlitba </vt:lpstr>
      <vt:lpstr>4. Racionálne uvažovanie</vt:lpstr>
      <vt:lpstr>5. Sebapozorovanie</vt:lpstr>
      <vt:lpstr>6. Opäť modlitba</vt:lpstr>
      <vt:lpstr>Pravidlá rozlišovania podľa sv. Ignáca z Loyoly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Duchovné rozlišovanie</dc:title>
  <dc:creator>admin</dc:creator>
  <cp:lastModifiedBy>admin</cp:lastModifiedBy>
  <cp:revision>16</cp:revision>
  <dcterms:created xsi:type="dcterms:W3CDTF">2017-11-09T07:21:04Z</dcterms:created>
  <dcterms:modified xsi:type="dcterms:W3CDTF">2017-11-21T10:30:09Z</dcterms:modified>
</cp:coreProperties>
</file>