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8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34C5-A454-495C-9191-A9EA2C45FA41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AF5F-959D-4428-96F5-5044E7F4A9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8422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34C5-A454-495C-9191-A9EA2C45FA41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AF5F-959D-4428-96F5-5044E7F4A9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8263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34C5-A454-495C-9191-A9EA2C45FA41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AF5F-959D-4428-96F5-5044E7F4A9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9135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34C5-A454-495C-9191-A9EA2C45FA41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AF5F-959D-4428-96F5-5044E7F4A9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6795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34C5-A454-495C-9191-A9EA2C45FA41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AF5F-959D-4428-96F5-5044E7F4A9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1686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34C5-A454-495C-9191-A9EA2C45FA41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AF5F-959D-4428-96F5-5044E7F4A9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065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34C5-A454-495C-9191-A9EA2C45FA41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AF5F-959D-4428-96F5-5044E7F4A9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2244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34C5-A454-495C-9191-A9EA2C45FA41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AF5F-959D-4428-96F5-5044E7F4A9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024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34C5-A454-495C-9191-A9EA2C45FA41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AF5F-959D-4428-96F5-5044E7F4A9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4227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34C5-A454-495C-9191-A9EA2C45FA41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AF5F-959D-4428-96F5-5044E7F4A9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4393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34C5-A454-495C-9191-A9EA2C45FA41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AF5F-959D-4428-96F5-5044E7F4A9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8956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34C5-A454-495C-9191-A9EA2C45FA41}" type="datetimeFigureOut">
              <a:rPr lang="sk-SK" smtClean="0"/>
              <a:pPr/>
              <a:t>16. 5. 2017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2AF5F-959D-4428-96F5-5044E7F4A96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8805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624" y="497142"/>
            <a:ext cx="6931152" cy="38987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4395915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Nepožiadaš majetku blížneho svojho, ani ničoho, čo jeho je!</a:t>
            </a:r>
            <a:endParaRPr lang="sk-SK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1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čo vlastne ide?</a:t>
            </a:r>
            <a:endParaRPr lang="sk-SK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010412" y="2139696"/>
            <a:ext cx="71231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Žiadostivé, často závistlivé pachtenie po dobrách tohto sveta, chamtivosť. </a:t>
            </a:r>
          </a:p>
          <a:p>
            <a:pPr algn="ctr"/>
            <a:r>
              <a:rPr lang="sk-SK" sz="2800" dirty="0" smtClean="0"/>
              <a:t> </a:t>
            </a:r>
          </a:p>
          <a:p>
            <a:pPr algn="ctr"/>
            <a:r>
              <a:rPr lang="sk-SK" sz="2800" b="1" dirty="0" smtClean="0"/>
              <a:t>Pokrytecká voľba dvojakého života mnohých kresťanov viesť telesný aj duchovný život.</a:t>
            </a:r>
          </a:p>
          <a:p>
            <a:pPr algn="ctr"/>
            <a:endParaRPr lang="sk-SK" sz="2800" dirty="0"/>
          </a:p>
          <a:p>
            <a:pPr algn="ctr"/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Takýto dualizmus pred Bohom nie je prípustný!</a:t>
            </a:r>
            <a:endParaRPr lang="sk-SK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0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Hľadajte najprv Božie kráľovstvo, ostatné sa vám pridá. </a:t>
            </a:r>
            <a:r>
              <a:rPr lang="sk-SK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6,33</a:t>
            </a:r>
            <a:endParaRPr lang="sk-SK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83464" y="503521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 aj keď má človek hojnosť všetkého, jeho život nezávisí od toho, čo má. </a:t>
            </a:r>
            <a:r>
              <a:rPr lang="sk-SK" sz="2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</a:t>
            </a: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12,15</a:t>
            </a:r>
            <a:endParaRPr lang="sk-SK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28650" y="2011680"/>
            <a:ext cx="7918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Ježiš nás učí vzdávať sa v mene lásky všetkého, čo spôsobuje sváry a rozbroje, čo prináša zlo a nepokoj.</a:t>
            </a:r>
          </a:p>
          <a:p>
            <a:r>
              <a:rPr lang="sk-SK" sz="2800" b="1" dirty="0" smtClean="0"/>
              <a:t>Zriekajme sa teda moci, postavenia, všetkého</a:t>
            </a:r>
            <a:r>
              <a:rPr lang="sk-SK" sz="2800" dirty="0" smtClean="0"/>
              <a:t>, čo nám má zaručiť blahobyt v mene hriechu, aby sme </a:t>
            </a:r>
            <a:br>
              <a:rPr lang="sk-SK" sz="2800" dirty="0" smtClean="0"/>
            </a:br>
            <a:r>
              <a:rPr lang="sk-SK" sz="2800" dirty="0" smtClean="0"/>
              <a:t>z Božích rúk mohli prijať striedmosť a pokoj.</a:t>
            </a:r>
            <a:endParaRPr lang="sk-SK" sz="2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4649" y="4453127"/>
            <a:ext cx="3362706" cy="189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4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Boháčovi je ťažko vojsť do Božieho kráľovstva... </a:t>
            </a:r>
            <a:r>
              <a:rPr lang="sk-SK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18, 25</a:t>
            </a:r>
            <a:endParaRPr lang="sk-SK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005840" y="1865376"/>
            <a:ext cx="71323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V cirkvi je stále dosť kresťanov a duchovných, ktorí v mene lásky k peniazom a hmotným dobrám obetujú cenu večnej pravdy i osobnej spásy.</a:t>
            </a:r>
          </a:p>
          <a:p>
            <a:endParaRPr lang="sk-SK" sz="2800" dirty="0"/>
          </a:p>
          <a:p>
            <a:r>
              <a:rPr lang="sk-SK" sz="2800" dirty="0" smtClean="0"/>
              <a:t>Napríklad slobodomurári sa snažia spojiť lásku k Bohu s láskou k peniazom a moci.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Nemožné! 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328416" y="5332952"/>
            <a:ext cx="567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Vaše bohatstvo zhnilo a vaše šatstvo rozožrali mole. Vaše zlato a striebro zhrdzavelo a ich hrdza bude svedčiť proti vám a zožerie vám telo ako oheň. Nahromadili ste si poklady v posledných dňoch. Jak 5, 2-3</a:t>
            </a:r>
            <a:endParaRPr lang="sk-SK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4973919"/>
            <a:ext cx="2571607" cy="17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2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73102"/>
            <a:ext cx="8723376" cy="2231770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Nemilujte svet, ani to, čo je vo svete. Ak niekto miluje svet, nie je v ňom Otcova láska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 </a:t>
            </a:r>
            <a:r>
              <a:rPr lang="sk-SK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2,15-16</a:t>
            </a:r>
            <a:endParaRPr lang="sk-SK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62355" y="2752344"/>
            <a:ext cx="80375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Kto miluje svet? </a:t>
            </a:r>
            <a:r>
              <a:rPr lang="sk-SK" sz="2800" dirty="0" smtClean="0"/>
              <a:t>Človek, ktorý sa podriaďuje trendom doby, chce mať všetko. V žiadnom prípade neustúpi od svojich nárokov kvôli Bohu, rodine, deťom, núdznym.</a:t>
            </a:r>
          </a:p>
          <a:p>
            <a:endParaRPr lang="sk-SK" sz="2800" dirty="0"/>
          </a:p>
          <a:p>
            <a:pPr algn="ctr"/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 Bohom sme zodpovední za to, koľko lásky sme rodine venovali, ako sme upevňovali Božiu jednotu </a:t>
            </a:r>
            <a:br>
              <a:rPr lang="sk-SK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skutkami slúžili tým, </a:t>
            </a:r>
            <a:br>
              <a:rPr lang="sk-SK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ktorí potrebovali našu prítomnosť!</a:t>
            </a:r>
            <a:endParaRPr lang="sk-SK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624" y="497142"/>
            <a:ext cx="6931152" cy="38987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4395915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Nepožiadaš majetku blížneho svojho, ani ničoho, čo jeho je!</a:t>
            </a:r>
            <a:endParaRPr lang="sk-SK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306</Words>
  <Application>Microsoft Office PowerPoint</Application>
  <PresentationFormat>Prezentácia na obrazovke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Nepožiadaš majetku blížneho svojho, ani ničoho, čo jeho je!</vt:lpstr>
      <vt:lpstr>O čo vlastne ide?</vt:lpstr>
      <vt:lpstr>Hľadajte najprv Božie kráľovstvo, ostatné sa vám pridá. Mt 6,33</vt:lpstr>
      <vt:lpstr>Boháčovi je ťažko vojsť do Božieho kráľovstva... Lk 18, 25</vt:lpstr>
      <vt:lpstr>Nemilujte svet, ani to, čo je vo svete. Ak niekto miluje svet, nie je v ňom Otcova láska. 1 Jn 2,15-16</vt:lpstr>
      <vt:lpstr>Nepožiadaš majetku blížneho svojho, ani ničoho, čo jeho je!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Nepožiadaš majetku blížneho svojho, ani ničoho, čo jeho je!</dc:title>
  <dc:creator>admin</dc:creator>
  <cp:lastModifiedBy>Cyril</cp:lastModifiedBy>
  <cp:revision>7</cp:revision>
  <dcterms:created xsi:type="dcterms:W3CDTF">2017-05-08T14:13:34Z</dcterms:created>
  <dcterms:modified xsi:type="dcterms:W3CDTF">2017-05-16T05:06:51Z</dcterms:modified>
</cp:coreProperties>
</file>