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77A8-2210-4E8C-90C5-97927D75AAF8}" type="datetimeFigureOut">
              <a:rPr lang="sk-SK" smtClean="0"/>
              <a:pPr/>
              <a:t>26. 1. 2016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0BAD-0E05-4CD0-838B-D11F13B8DD2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5976664"/>
          </a:xfrm>
        </p:spPr>
        <p:txBody>
          <a:bodyPr>
            <a:normAutofit fontScale="92500" lnSpcReduction="10000"/>
          </a:bodyPr>
          <a:lstStyle/>
          <a:p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Vzdám Ti chválu srdcom celým</a:t>
            </a:r>
          </a:p>
          <a:p>
            <a:pPr marL="514350" indent="-514350">
              <a:buAutoNum type="arabicPeriod"/>
            </a:pPr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Vzdám Ti chválu srdcom celým.                 Spievam pieseň zo všetkých síl, všetkých síl.                    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Nájsť Ťa túžim  každý môj deň.                    Kráčať s Tebou,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kam budeš chcieť,                  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kam Ty chceš.                                                                       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R: Tebe vzdávam česť a slávu.                       Tebe spievam pieseň chvál.                                   Len Ty sám mi dávaš lásku.                                Len Ty sám si hoden mojich chvál.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96944" cy="5976664"/>
          </a:xfrm>
        </p:spPr>
        <p:txBody>
          <a:bodyPr>
            <a:normAutofit fontScale="85000" lnSpcReduction="20000"/>
          </a:bodyPr>
          <a:lstStyle/>
          <a:p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Srdce chvály</a:t>
            </a:r>
          </a:p>
          <a:p>
            <a:pPr marL="514350" indent="-514350">
              <a:buAutoNum type="arabicPeriod"/>
            </a:pPr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Hudba dohráva, všetko stíši sa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 ja prichádzam, priniesť niečo snáď,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čo pravú cenu má,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čo by si mal rád.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Viac ako pieseň ti dám, lebo to,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čo žiadaš nie je len pieseň sama.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 niečo iné sa zdá ty vieš,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čo je pravda,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 vidíš, čo v srdci mám.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R: Túžim sa vrátiť do srdca chvály,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kde si jedine ty, jedine ty, ježiš.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Odpusť mi pane, že neverný som, 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to jedine ty, jedine ty, ježiš.</a:t>
            </a:r>
          </a:p>
          <a:p>
            <a:endParaRPr lang="sk-SK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96944" cy="5976664"/>
          </a:xfrm>
        </p:spPr>
        <p:txBody>
          <a:bodyPr>
            <a:normAutofit fontScale="62500" lnSpcReduction="20000"/>
          </a:bodyPr>
          <a:lstStyle/>
          <a:p>
            <a:endParaRPr lang="sk-SK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Nekonečný kráľ, nik nevysloví,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čo ti patriť má, 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 keď slabý som, všetko to, čo mám,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každý dych je tvoj. 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Viac ako pieseň ti dám,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lebo to, čo žiadaš 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 je len pieseň sama. 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 niečo iné sa zdá ty vieš, 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čo je pravda, </a:t>
            </a:r>
          </a:p>
          <a:p>
            <a:pPr marL="514350" indent="-514350"/>
            <a:r>
              <a:rPr lang="sk-SK" sz="39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 vidíš, čo v srdci mám.</a:t>
            </a:r>
          </a:p>
          <a:p>
            <a:pPr marL="514350" indent="-514350"/>
            <a:endParaRPr lang="sk-SK" sz="39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sk-SK" sz="3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R: Túžim sa vrátiť do srdca chvály,</a:t>
            </a:r>
          </a:p>
          <a:p>
            <a:pPr marL="514350" indent="-514350"/>
            <a:r>
              <a:rPr lang="sk-SK" sz="3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kde si jedine ty, jedine ty, ježiš.</a:t>
            </a:r>
          </a:p>
          <a:p>
            <a:pPr marL="514350" indent="-514350"/>
            <a:r>
              <a:rPr lang="sk-SK" sz="3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Odpusť mi pane, že neverný som, </a:t>
            </a:r>
          </a:p>
          <a:p>
            <a:pPr marL="514350" indent="-514350"/>
            <a:r>
              <a:rPr lang="sk-SK" sz="39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to jedine ty, jedine ty, ježiš.</a:t>
            </a:r>
          </a:p>
          <a:p>
            <a:endParaRPr lang="sk-SK" sz="39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5976664"/>
          </a:xfrm>
        </p:spPr>
        <p:txBody>
          <a:bodyPr>
            <a:normAutofit fontScale="85000" lnSpcReduction="20000"/>
          </a:bodyPr>
          <a:lstStyle/>
          <a:p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 SI MÔJ PÁN</a:t>
            </a:r>
            <a:endParaRPr lang="sk-SK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 /:Ty si môj Pán a ja veľkú radosť mám,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že prichádzaš ku mne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 ja nemusím byť sám.:/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Chcem blízko Teba stáť, Tebe sa radovať,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Tebe chválu vzdať,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že veľmi máš ma rád.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Chcem v srdci Teba mať,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druhým Ťa zvestovať,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na Teba myslieť viac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 rád Ti zaspievať.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(:Si Láska, Krása, Veľký si Boh náš,</a:t>
            </a:r>
          </a:p>
          <a:p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chválu, úctu prijmi tu od nás.:)</a:t>
            </a:r>
            <a:endParaRPr lang="sk-SK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5976664"/>
          </a:xfrm>
        </p:spPr>
        <p:txBody>
          <a:bodyPr>
            <a:normAutofit fontScale="92500"/>
          </a:bodyPr>
          <a:lstStyle/>
          <a:p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Pieseň chvály, spievať túžim</a:t>
            </a:r>
          </a:p>
          <a:p>
            <a:pPr marL="514350" indent="-514350">
              <a:buAutoNum type="arabicPeriod"/>
            </a:pPr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Pieseň chvály, spievať túžim, pieseň vďaky spievať chcem.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Obeť chvály pred tvoj trón nesiem,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pred tvojou tvárou zaplesám. 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R: Budem Ťa chváliť,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celou svojou silou budem spievať, 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 si môj pevný hrad, 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keď som v trápení, 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keď hriech ma premáha, </a:t>
            </a:r>
          </a:p>
          <a:p>
            <a:pPr marL="514350" indent="-514350"/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tvojich slovách budem stáť.</a:t>
            </a: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5976664"/>
          </a:xfrm>
        </p:spPr>
        <p:txBody>
          <a:bodyPr>
            <a:normAutofit lnSpcReduction="10000"/>
          </a:bodyPr>
          <a:lstStyle/>
          <a:p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Znej pieseň Márii</a:t>
            </a:r>
          </a:p>
          <a:p>
            <a:pPr marL="514350" indent="-514350">
              <a:buAutoNum type="arabicPeriod"/>
            </a:pPr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Znej pieseň Márii,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spievaj duša moja.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Tej bielej ľalii,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matke spasiteľa.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R: o, panna Mária, ty biela ľalia, ave Mária, ave Mária.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Tou piesňou vábi nás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zvon v nebies diale,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keď bôle znášame, </a:t>
            </a:r>
          </a:p>
          <a:p>
            <a:pPr marL="514350" indent="-514350"/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srdce trápia žiale.  R:</a:t>
            </a:r>
            <a:endParaRPr lang="sk-SK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712968" cy="5976664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 pieseň znie ti dnes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aj z vône hája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 ňou sa i v láske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naše srdce spája. </a:t>
            </a:r>
          </a:p>
          <a:p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o, panna Mária, ty biela ľalia, ave Mária, ave Mária</a:t>
            </a:r>
            <a:r>
              <a:rPr lang="sk-SK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Náš život je často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ako povíchrica,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 si v ňom jediná </a:t>
            </a:r>
          </a:p>
          <a:p>
            <a:r>
              <a:rPr lang="sk-SK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istá pomocnica.    R:</a:t>
            </a:r>
            <a:endParaRPr lang="sk-SK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468</Words>
  <Application>Microsoft Office PowerPoint</Application>
  <PresentationFormat>Prezentácia na obrazovke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vieroslava</dc:creator>
  <cp:lastModifiedBy>vieroslava</cp:lastModifiedBy>
  <cp:revision>7</cp:revision>
  <dcterms:created xsi:type="dcterms:W3CDTF">2016-01-26T21:12:20Z</dcterms:created>
  <dcterms:modified xsi:type="dcterms:W3CDTF">2016-01-26T22:20:39Z</dcterms:modified>
</cp:coreProperties>
</file>